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sldIdLst>
    <p:sldId id="256" r:id="rId2"/>
    <p:sldId id="286" r:id="rId3"/>
    <p:sldId id="285" r:id="rId4"/>
    <p:sldId id="284" r:id="rId5"/>
    <p:sldId id="283" r:id="rId6"/>
    <p:sldId id="282" r:id="rId7"/>
    <p:sldId id="281" r:id="rId8"/>
    <p:sldId id="280" r:id="rId9"/>
    <p:sldId id="279" r:id="rId10"/>
    <p:sldId id="278" r:id="rId11"/>
    <p:sldId id="277" r:id="rId12"/>
    <p:sldId id="276" r:id="rId13"/>
    <p:sldId id="275" r:id="rId14"/>
    <p:sldId id="274" r:id="rId15"/>
    <p:sldId id="273" r:id="rId16"/>
    <p:sldId id="272" r:id="rId1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2806130-65FC-45E1-BD8E-A1D5AE563EDE}">
          <p14:sldIdLst>
            <p14:sldId id="256"/>
            <p14:sldId id="286"/>
            <p14:sldId id="285"/>
            <p14:sldId id="284"/>
            <p14:sldId id="283"/>
            <p14:sldId id="282"/>
            <p14:sldId id="281"/>
            <p14:sldId id="280"/>
            <p14:sldId id="279"/>
            <p14:sldId id="278"/>
            <p14:sldId id="277"/>
            <p14:sldId id="276"/>
            <p14:sldId id="275"/>
            <p14:sldId id="274"/>
            <p14:sldId id="273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dzka, Karolina" userId="dfc0a236-30a3-40e4-91b0-b223f147acc4" providerId="ADAL" clId="{3B10F45D-0C97-4313-8F67-5B971BC37C18}"/>
    <pc:docChg chg="undo custSel addSld delSld modSld modMainMaster delSection modSection">
      <pc:chgData name="Rudzka, Karolina" userId="dfc0a236-30a3-40e4-91b0-b223f147acc4" providerId="ADAL" clId="{3B10F45D-0C97-4313-8F67-5B971BC37C18}" dt="2019-01-25T20:35:11.143" v="5991" actId="2696"/>
      <pc:docMkLst>
        <pc:docMk/>
      </pc:docMkLst>
      <pc:sldChg chg="modSp">
        <pc:chgData name="Rudzka, Karolina" userId="dfc0a236-30a3-40e4-91b0-b223f147acc4" providerId="ADAL" clId="{3B10F45D-0C97-4313-8F67-5B971BC37C18}" dt="2019-01-20T13:40:53.251" v="76" actId="20577"/>
        <pc:sldMkLst>
          <pc:docMk/>
          <pc:sldMk cId="4293933757" sldId="256"/>
        </pc:sldMkLst>
        <pc:spChg chg="mod">
          <ac:chgData name="Rudzka, Karolina" userId="dfc0a236-30a3-40e4-91b0-b223f147acc4" providerId="ADAL" clId="{3B10F45D-0C97-4313-8F67-5B971BC37C18}" dt="2019-01-20T13:40:37.595" v="30" actId="20577"/>
          <ac:spMkLst>
            <pc:docMk/>
            <pc:sldMk cId="4293933757" sldId="256"/>
            <ac:spMk id="2" creationId="{2F926F62-419A-4013-8ECF-1BD39778DC74}"/>
          </ac:spMkLst>
        </pc:spChg>
        <pc:spChg chg="mod">
          <ac:chgData name="Rudzka, Karolina" userId="dfc0a236-30a3-40e4-91b0-b223f147acc4" providerId="ADAL" clId="{3B10F45D-0C97-4313-8F67-5B971BC37C18}" dt="2019-01-20T13:40:53.251" v="76" actId="20577"/>
          <ac:spMkLst>
            <pc:docMk/>
            <pc:sldMk cId="4293933757" sldId="256"/>
            <ac:spMk id="3" creationId="{A4562556-E6D3-4E8B-BFF2-704D55199316}"/>
          </ac:spMkLst>
        </pc:spChg>
      </pc:sldChg>
      <pc:sldChg chg="addSp modSp add del">
        <pc:chgData name="Rudzka, Karolina" userId="dfc0a236-30a3-40e4-91b0-b223f147acc4" providerId="ADAL" clId="{3B10F45D-0C97-4313-8F67-5B971BC37C18}" dt="2019-01-25T20:35:11.142" v="5990" actId="2696"/>
        <pc:sldMkLst>
          <pc:docMk/>
          <pc:sldMk cId="1952779804" sldId="257"/>
        </pc:sldMkLst>
        <pc:spChg chg="add mod">
          <ac:chgData name="Rudzka, Karolina" userId="dfc0a236-30a3-40e4-91b0-b223f147acc4" providerId="ADAL" clId="{3B10F45D-0C97-4313-8F67-5B971BC37C18}" dt="2019-01-20T13:43:40.746" v="142" actId="20577"/>
          <ac:spMkLst>
            <pc:docMk/>
            <pc:sldMk cId="1952779804" sldId="257"/>
            <ac:spMk id="2" creationId="{D4BD469A-8514-491B-91FE-E155764725FC}"/>
          </ac:spMkLst>
        </pc:spChg>
      </pc:sldChg>
      <pc:sldChg chg="addSp delSp modSp add del">
        <pc:chgData name="Rudzka, Karolina" userId="dfc0a236-30a3-40e4-91b0-b223f147acc4" providerId="ADAL" clId="{3B10F45D-0C97-4313-8F67-5B971BC37C18}" dt="2019-01-25T20:32:00.171" v="5956" actId="2696"/>
        <pc:sldMkLst>
          <pc:docMk/>
          <pc:sldMk cId="356476252" sldId="258"/>
        </pc:sldMkLst>
        <pc:spChg chg="mod">
          <ac:chgData name="Rudzka, Karolina" userId="dfc0a236-30a3-40e4-91b0-b223f147acc4" providerId="ADAL" clId="{3B10F45D-0C97-4313-8F67-5B971BC37C18}" dt="2019-01-20T13:44:02.959" v="157" actId="20577"/>
          <ac:spMkLst>
            <pc:docMk/>
            <pc:sldMk cId="356476252" sldId="258"/>
            <ac:spMk id="2" creationId="{9CA808BC-88DA-4F8A-B7CE-A3F04BD25FF6}"/>
          </ac:spMkLst>
        </pc:spChg>
        <pc:spChg chg="add mod">
          <ac:chgData name="Rudzka, Karolina" userId="dfc0a236-30a3-40e4-91b0-b223f147acc4" providerId="ADAL" clId="{3B10F45D-0C97-4313-8F67-5B971BC37C18}" dt="2019-01-20T14:03:49.527" v="669" actId="255"/>
          <ac:spMkLst>
            <pc:docMk/>
            <pc:sldMk cId="356476252" sldId="258"/>
            <ac:spMk id="3" creationId="{DB3A759E-6CDD-46DB-BA28-8DA562182979}"/>
          </ac:spMkLst>
        </pc:spChg>
        <pc:picChg chg="add del mod">
          <ac:chgData name="Rudzka, Karolina" userId="dfc0a236-30a3-40e4-91b0-b223f147acc4" providerId="ADAL" clId="{3B10F45D-0C97-4313-8F67-5B971BC37C18}" dt="2019-01-20T13:49:10.121" v="267" actId="478"/>
          <ac:picMkLst>
            <pc:docMk/>
            <pc:sldMk cId="356476252" sldId="258"/>
            <ac:picMk id="1026" creationId="{F8916BCE-F7C9-4F13-AB22-A44D7408409B}"/>
          </ac:picMkLst>
        </pc:picChg>
      </pc:sldChg>
      <pc:sldChg chg="addSp modSp add del">
        <pc:chgData name="Rudzka, Karolina" userId="dfc0a236-30a3-40e4-91b0-b223f147acc4" providerId="ADAL" clId="{3B10F45D-0C97-4313-8F67-5B971BC37C18}" dt="2019-01-25T20:34:37.168" v="5982" actId="2696"/>
        <pc:sldMkLst>
          <pc:docMk/>
          <pc:sldMk cId="1717240559" sldId="259"/>
        </pc:sldMkLst>
        <pc:spChg chg="mod">
          <ac:chgData name="Rudzka, Karolina" userId="dfc0a236-30a3-40e4-91b0-b223f147acc4" providerId="ADAL" clId="{3B10F45D-0C97-4313-8F67-5B971BC37C18}" dt="2019-01-20T13:50:19.218" v="304" actId="207"/>
          <ac:spMkLst>
            <pc:docMk/>
            <pc:sldMk cId="1717240559" sldId="259"/>
            <ac:spMk id="2" creationId="{754D9563-2B43-4A60-8CED-100CB0D1ABD0}"/>
          </ac:spMkLst>
        </pc:spChg>
        <pc:picChg chg="add mod">
          <ac:chgData name="Rudzka, Karolina" userId="dfc0a236-30a3-40e4-91b0-b223f147acc4" providerId="ADAL" clId="{3B10F45D-0C97-4313-8F67-5B971BC37C18}" dt="2019-01-20T13:50:33.813" v="308" actId="1076"/>
          <ac:picMkLst>
            <pc:docMk/>
            <pc:sldMk cId="1717240559" sldId="259"/>
            <ac:picMk id="2050" creationId="{06122EDE-5613-4254-A8B7-F8766A5BEF38}"/>
          </ac:picMkLst>
        </pc:picChg>
      </pc:sldChg>
      <pc:sldChg chg="addSp modSp add del">
        <pc:chgData name="Rudzka, Karolina" userId="dfc0a236-30a3-40e4-91b0-b223f147acc4" providerId="ADAL" clId="{3B10F45D-0C97-4313-8F67-5B971BC37C18}" dt="2019-01-25T20:34:06.247" v="5974" actId="2696"/>
        <pc:sldMkLst>
          <pc:docMk/>
          <pc:sldMk cId="1317117202" sldId="260"/>
        </pc:sldMkLst>
        <pc:spChg chg="mod">
          <ac:chgData name="Rudzka, Karolina" userId="dfc0a236-30a3-40e4-91b0-b223f147acc4" providerId="ADAL" clId="{3B10F45D-0C97-4313-8F67-5B971BC37C18}" dt="2019-01-20T13:59:21.755" v="388" actId="207"/>
          <ac:spMkLst>
            <pc:docMk/>
            <pc:sldMk cId="1317117202" sldId="260"/>
            <ac:spMk id="2" creationId="{11988A83-2760-4D13-947D-80FA52D3E06F}"/>
          </ac:spMkLst>
        </pc:spChg>
        <pc:picChg chg="add mod">
          <ac:chgData name="Rudzka, Karolina" userId="dfc0a236-30a3-40e4-91b0-b223f147acc4" providerId="ADAL" clId="{3B10F45D-0C97-4313-8F67-5B971BC37C18}" dt="2019-01-20T13:59:50.170" v="391" actId="1076"/>
          <ac:picMkLst>
            <pc:docMk/>
            <pc:sldMk cId="1317117202" sldId="260"/>
            <ac:picMk id="3074" creationId="{407402F4-5136-4086-93F3-2EDDE0080E9C}"/>
          </ac:picMkLst>
        </pc:picChg>
      </pc:sldChg>
      <pc:sldChg chg="addSp modSp add del">
        <pc:chgData name="Rudzka, Karolina" userId="dfc0a236-30a3-40e4-91b0-b223f147acc4" providerId="ADAL" clId="{3B10F45D-0C97-4313-8F67-5B971BC37C18}" dt="2019-01-25T20:33:12.418" v="5965" actId="2696"/>
        <pc:sldMkLst>
          <pc:docMk/>
          <pc:sldMk cId="808915712" sldId="261"/>
        </pc:sldMkLst>
        <pc:spChg chg="mod">
          <ac:chgData name="Rudzka, Karolina" userId="dfc0a236-30a3-40e4-91b0-b223f147acc4" providerId="ADAL" clId="{3B10F45D-0C97-4313-8F67-5B971BC37C18}" dt="2019-01-20T14:00:49.197" v="454" actId="207"/>
          <ac:spMkLst>
            <pc:docMk/>
            <pc:sldMk cId="808915712" sldId="261"/>
            <ac:spMk id="2" creationId="{3E15E1B8-E4D0-441B-80D5-97AFC5C9894A}"/>
          </ac:spMkLst>
        </pc:spChg>
        <pc:picChg chg="add mod">
          <ac:chgData name="Rudzka, Karolina" userId="dfc0a236-30a3-40e4-91b0-b223f147acc4" providerId="ADAL" clId="{3B10F45D-0C97-4313-8F67-5B971BC37C18}" dt="2019-01-20T14:01:05.943" v="456" actId="1076"/>
          <ac:picMkLst>
            <pc:docMk/>
            <pc:sldMk cId="808915712" sldId="261"/>
            <ac:picMk id="4098" creationId="{D5611D54-9152-440B-A72E-3AC91F978A12}"/>
          </ac:picMkLst>
        </pc:picChg>
      </pc:sldChg>
      <pc:sldChg chg="addSp modSp add del">
        <pc:chgData name="Rudzka, Karolina" userId="dfc0a236-30a3-40e4-91b0-b223f147acc4" providerId="ADAL" clId="{3B10F45D-0C97-4313-8F67-5B971BC37C18}" dt="2019-01-25T20:30:57.374" v="5945" actId="2696"/>
        <pc:sldMkLst>
          <pc:docMk/>
          <pc:sldMk cId="337812856" sldId="262"/>
        </pc:sldMkLst>
        <pc:spChg chg="mod">
          <ac:chgData name="Rudzka, Karolina" userId="dfc0a236-30a3-40e4-91b0-b223f147acc4" providerId="ADAL" clId="{3B10F45D-0C97-4313-8F67-5B971BC37C18}" dt="2019-01-25T20:13:07.582" v="5558" actId="27636"/>
          <ac:spMkLst>
            <pc:docMk/>
            <pc:sldMk cId="337812856" sldId="262"/>
            <ac:spMk id="2" creationId="{3F9B5283-C5EB-440B-9A86-7D5DD5F7834F}"/>
          </ac:spMkLst>
        </pc:spChg>
        <pc:spChg chg="add mod">
          <ac:chgData name="Rudzka, Karolina" userId="dfc0a236-30a3-40e4-91b0-b223f147acc4" providerId="ADAL" clId="{3B10F45D-0C97-4313-8F67-5B971BC37C18}" dt="2019-01-20T14:09:29.846" v="789" actId="14100"/>
          <ac:spMkLst>
            <pc:docMk/>
            <pc:sldMk cId="337812856" sldId="262"/>
            <ac:spMk id="3" creationId="{7686B9F8-2ABC-46F6-8B8B-E919AFFBBC84}"/>
          </ac:spMkLst>
        </pc:spChg>
        <pc:spChg chg="add mod">
          <ac:chgData name="Rudzka, Karolina" userId="dfc0a236-30a3-40e4-91b0-b223f147acc4" providerId="ADAL" clId="{3B10F45D-0C97-4313-8F67-5B971BC37C18}" dt="2019-01-20T14:09:39.134" v="790" actId="14100"/>
          <ac:spMkLst>
            <pc:docMk/>
            <pc:sldMk cId="337812856" sldId="262"/>
            <ac:spMk id="4" creationId="{AE619002-3F78-4914-907E-C79CB5D1B227}"/>
          </ac:spMkLst>
        </pc:spChg>
        <pc:spChg chg="add mod">
          <ac:chgData name="Rudzka, Karolina" userId="dfc0a236-30a3-40e4-91b0-b223f147acc4" providerId="ADAL" clId="{3B10F45D-0C97-4313-8F67-5B971BC37C18}" dt="2019-01-20T14:09:17.664" v="787" actId="14100"/>
          <ac:spMkLst>
            <pc:docMk/>
            <pc:sldMk cId="337812856" sldId="262"/>
            <ac:spMk id="5" creationId="{D4D8337E-B377-4D02-BCB2-6E3D8156C430}"/>
          </ac:spMkLst>
        </pc:spChg>
        <pc:spChg chg="add mod">
          <ac:chgData name="Rudzka, Karolina" userId="dfc0a236-30a3-40e4-91b0-b223f147acc4" providerId="ADAL" clId="{3B10F45D-0C97-4313-8F67-5B971BC37C18}" dt="2019-01-20T14:09:49.436" v="792" actId="1076"/>
          <ac:spMkLst>
            <pc:docMk/>
            <pc:sldMk cId="337812856" sldId="262"/>
            <ac:spMk id="6" creationId="{3126B640-3147-46A9-A9FD-407D832A3B43}"/>
          </ac:spMkLst>
        </pc:spChg>
        <pc:spChg chg="add mod">
          <ac:chgData name="Rudzka, Karolina" userId="dfc0a236-30a3-40e4-91b0-b223f147acc4" providerId="ADAL" clId="{3B10F45D-0C97-4313-8F67-5B971BC37C18}" dt="2019-01-20T14:10:08.505" v="797" actId="1076"/>
          <ac:spMkLst>
            <pc:docMk/>
            <pc:sldMk cId="337812856" sldId="262"/>
            <ac:spMk id="7" creationId="{5E6BC211-CD43-48CB-A8CD-0AA17431DDA1}"/>
          </ac:spMkLst>
        </pc:spChg>
        <pc:spChg chg="add mod">
          <ac:chgData name="Rudzka, Karolina" userId="dfc0a236-30a3-40e4-91b0-b223f147acc4" providerId="ADAL" clId="{3B10F45D-0C97-4313-8F67-5B971BC37C18}" dt="2019-01-20T14:10:11.701" v="798" actId="1076"/>
          <ac:spMkLst>
            <pc:docMk/>
            <pc:sldMk cId="337812856" sldId="262"/>
            <ac:spMk id="8" creationId="{5B24F343-340B-420D-912E-20111C0754E7}"/>
          </ac:spMkLst>
        </pc:spChg>
        <pc:spChg chg="add mod">
          <ac:chgData name="Rudzka, Karolina" userId="dfc0a236-30a3-40e4-91b0-b223f147acc4" providerId="ADAL" clId="{3B10F45D-0C97-4313-8F67-5B971BC37C18}" dt="2019-01-20T14:11:38.602" v="813" actId="20577"/>
          <ac:spMkLst>
            <pc:docMk/>
            <pc:sldMk cId="337812856" sldId="262"/>
            <ac:spMk id="13" creationId="{509CC729-2867-482A-8B7E-C7324D9F764C}"/>
          </ac:spMkLst>
        </pc:spChg>
        <pc:spChg chg="add mod">
          <ac:chgData name="Rudzka, Karolina" userId="dfc0a236-30a3-40e4-91b0-b223f147acc4" providerId="ADAL" clId="{3B10F45D-0C97-4313-8F67-5B971BC37C18}" dt="2019-01-20T14:12:12.482" v="841" actId="20577"/>
          <ac:spMkLst>
            <pc:docMk/>
            <pc:sldMk cId="337812856" sldId="262"/>
            <ac:spMk id="14" creationId="{11C17651-94D8-4FFD-8E43-DA42F8242184}"/>
          </ac:spMkLst>
        </pc:spChg>
        <pc:spChg chg="add mod">
          <ac:chgData name="Rudzka, Karolina" userId="dfc0a236-30a3-40e4-91b0-b223f147acc4" providerId="ADAL" clId="{3B10F45D-0C97-4313-8F67-5B971BC37C18}" dt="2019-01-20T14:12:50.049" v="866" actId="14100"/>
          <ac:spMkLst>
            <pc:docMk/>
            <pc:sldMk cId="337812856" sldId="262"/>
            <ac:spMk id="15" creationId="{E69B202E-B409-44D8-8F31-EA97DAC14838}"/>
          </ac:spMkLst>
        </pc:spChg>
        <pc:spChg chg="add mod">
          <ac:chgData name="Rudzka, Karolina" userId="dfc0a236-30a3-40e4-91b0-b223f147acc4" providerId="ADAL" clId="{3B10F45D-0C97-4313-8F67-5B971BC37C18}" dt="2019-01-20T15:16:49.949" v="2542" actId="571"/>
          <ac:spMkLst>
            <pc:docMk/>
            <pc:sldMk cId="337812856" sldId="262"/>
            <ac:spMk id="16" creationId="{D5D5AE8C-0AC4-4166-8096-20DAAB33DEA6}"/>
          </ac:spMkLst>
        </pc:spChg>
        <pc:spChg chg="add mod">
          <ac:chgData name="Rudzka, Karolina" userId="dfc0a236-30a3-40e4-91b0-b223f147acc4" providerId="ADAL" clId="{3B10F45D-0C97-4313-8F67-5B971BC37C18}" dt="2019-01-20T15:16:49.949" v="2542" actId="571"/>
          <ac:spMkLst>
            <pc:docMk/>
            <pc:sldMk cId="337812856" sldId="262"/>
            <ac:spMk id="17" creationId="{B2AA1F62-D24D-467A-815E-E148122E9262}"/>
          </ac:spMkLst>
        </pc:spChg>
        <pc:spChg chg="add mod">
          <ac:chgData name="Rudzka, Karolina" userId="dfc0a236-30a3-40e4-91b0-b223f147acc4" providerId="ADAL" clId="{3B10F45D-0C97-4313-8F67-5B971BC37C18}" dt="2019-01-20T15:16:49.949" v="2542" actId="571"/>
          <ac:spMkLst>
            <pc:docMk/>
            <pc:sldMk cId="337812856" sldId="262"/>
            <ac:spMk id="18" creationId="{357958BD-5432-4D4D-ABA8-80FF320494F1}"/>
          </ac:spMkLst>
        </pc:spChg>
        <pc:spChg chg="add mod">
          <ac:chgData name="Rudzka, Karolina" userId="dfc0a236-30a3-40e4-91b0-b223f147acc4" providerId="ADAL" clId="{3B10F45D-0C97-4313-8F67-5B971BC37C18}" dt="2019-01-20T15:16:49.949" v="2542" actId="571"/>
          <ac:spMkLst>
            <pc:docMk/>
            <pc:sldMk cId="337812856" sldId="262"/>
            <ac:spMk id="19" creationId="{70392C0B-67FC-47D6-9780-182FFF5C4261}"/>
          </ac:spMkLst>
        </pc:spChg>
        <pc:spChg chg="add mod">
          <ac:chgData name="Rudzka, Karolina" userId="dfc0a236-30a3-40e4-91b0-b223f147acc4" providerId="ADAL" clId="{3B10F45D-0C97-4313-8F67-5B971BC37C18}" dt="2019-01-20T15:16:49.949" v="2542" actId="571"/>
          <ac:spMkLst>
            <pc:docMk/>
            <pc:sldMk cId="337812856" sldId="262"/>
            <ac:spMk id="20" creationId="{646DAD5B-A465-459B-AF2B-894745B7B916}"/>
          </ac:spMkLst>
        </pc:spChg>
        <pc:cxnChg chg="add mod">
          <ac:chgData name="Rudzka, Karolina" userId="dfc0a236-30a3-40e4-91b0-b223f147acc4" providerId="ADAL" clId="{3B10F45D-0C97-4313-8F67-5B971BC37C18}" dt="2019-01-20T14:10:41.351" v="800" actId="13822"/>
          <ac:cxnSpMkLst>
            <pc:docMk/>
            <pc:sldMk cId="337812856" sldId="262"/>
            <ac:cxnSpMk id="10" creationId="{492C0756-8595-46D4-B930-7563B94078A8}"/>
          </ac:cxnSpMkLst>
        </pc:cxnChg>
        <pc:cxnChg chg="add mod">
          <ac:chgData name="Rudzka, Karolina" userId="dfc0a236-30a3-40e4-91b0-b223f147acc4" providerId="ADAL" clId="{3B10F45D-0C97-4313-8F67-5B971BC37C18}" dt="2019-01-20T14:10:46.414" v="802" actId="1076"/>
          <ac:cxnSpMkLst>
            <pc:docMk/>
            <pc:sldMk cId="337812856" sldId="262"/>
            <ac:cxnSpMk id="11" creationId="{1138C96D-18D1-4482-A9B8-B36F7DDC9650}"/>
          </ac:cxnSpMkLst>
        </pc:cxnChg>
        <pc:cxnChg chg="add mod">
          <ac:chgData name="Rudzka, Karolina" userId="dfc0a236-30a3-40e4-91b0-b223f147acc4" providerId="ADAL" clId="{3B10F45D-0C97-4313-8F67-5B971BC37C18}" dt="2019-01-20T14:10:51.646" v="804" actId="1076"/>
          <ac:cxnSpMkLst>
            <pc:docMk/>
            <pc:sldMk cId="337812856" sldId="262"/>
            <ac:cxnSpMk id="12" creationId="{33DCD693-5831-441A-BF19-55A99C93995E}"/>
          </ac:cxnSpMkLst>
        </pc:cxnChg>
      </pc:sldChg>
      <pc:sldChg chg="addSp modSp add del">
        <pc:chgData name="Rudzka, Karolina" userId="dfc0a236-30a3-40e4-91b0-b223f147acc4" providerId="ADAL" clId="{3B10F45D-0C97-4313-8F67-5B971BC37C18}" dt="2019-01-25T20:29:14.753" v="5925" actId="2696"/>
        <pc:sldMkLst>
          <pc:docMk/>
          <pc:sldMk cId="2372395178" sldId="263"/>
        </pc:sldMkLst>
        <pc:spChg chg="mod">
          <ac:chgData name="Rudzka, Karolina" userId="dfc0a236-30a3-40e4-91b0-b223f147acc4" providerId="ADAL" clId="{3B10F45D-0C97-4313-8F67-5B971BC37C18}" dt="2019-01-20T14:20:40.225" v="1194" actId="1076"/>
          <ac:spMkLst>
            <pc:docMk/>
            <pc:sldMk cId="2372395178" sldId="263"/>
            <ac:spMk id="2" creationId="{C89CECA0-ABE3-48BE-977C-D4E0AD7BEA03}"/>
          </ac:spMkLst>
        </pc:spChg>
        <pc:spChg chg="add mod">
          <ac:chgData name="Rudzka, Karolina" userId="dfc0a236-30a3-40e4-91b0-b223f147acc4" providerId="ADAL" clId="{3B10F45D-0C97-4313-8F67-5B971BC37C18}" dt="2019-01-20T14:21:01.692" v="1226" actId="20577"/>
          <ac:spMkLst>
            <pc:docMk/>
            <pc:sldMk cId="2372395178" sldId="263"/>
            <ac:spMk id="3" creationId="{17819014-77F8-494B-B064-227205D872DC}"/>
          </ac:spMkLst>
        </pc:spChg>
      </pc:sldChg>
      <pc:sldChg chg="addSp modSp add del">
        <pc:chgData name="Rudzka, Karolina" userId="dfc0a236-30a3-40e4-91b0-b223f147acc4" providerId="ADAL" clId="{3B10F45D-0C97-4313-8F67-5B971BC37C18}" dt="2019-01-25T20:28:10.451" v="5914" actId="2696"/>
        <pc:sldMkLst>
          <pc:docMk/>
          <pc:sldMk cId="2437845116" sldId="264"/>
        </pc:sldMkLst>
        <pc:spChg chg="mod">
          <ac:chgData name="Rudzka, Karolina" userId="dfc0a236-30a3-40e4-91b0-b223f147acc4" providerId="ADAL" clId="{3B10F45D-0C97-4313-8F67-5B971BC37C18}" dt="2019-01-20T14:30:10.964" v="1720" actId="1076"/>
          <ac:spMkLst>
            <pc:docMk/>
            <pc:sldMk cId="2437845116" sldId="264"/>
            <ac:spMk id="2" creationId="{29F6C5A8-C3EE-48B4-A010-DADC5D4B11F8}"/>
          </ac:spMkLst>
        </pc:spChg>
        <pc:spChg chg="add mod">
          <ac:chgData name="Rudzka, Karolina" userId="dfc0a236-30a3-40e4-91b0-b223f147acc4" providerId="ADAL" clId="{3B10F45D-0C97-4313-8F67-5B971BC37C18}" dt="2019-01-20T14:33:55.397" v="1722" actId="20577"/>
          <ac:spMkLst>
            <pc:docMk/>
            <pc:sldMk cId="2437845116" sldId="264"/>
            <ac:spMk id="3" creationId="{7B80A6B3-6940-4999-8A4C-000A11E63171}"/>
          </ac:spMkLst>
        </pc:spChg>
      </pc:sldChg>
      <pc:sldChg chg="addSp modSp add del">
        <pc:chgData name="Rudzka, Karolina" userId="dfc0a236-30a3-40e4-91b0-b223f147acc4" providerId="ADAL" clId="{3B10F45D-0C97-4313-8F67-5B971BC37C18}" dt="2019-01-25T20:26:39.758" v="5901" actId="2696"/>
        <pc:sldMkLst>
          <pc:docMk/>
          <pc:sldMk cId="682899557" sldId="265"/>
        </pc:sldMkLst>
        <pc:spChg chg="mod">
          <ac:chgData name="Rudzka, Karolina" userId="dfc0a236-30a3-40e4-91b0-b223f147acc4" providerId="ADAL" clId="{3B10F45D-0C97-4313-8F67-5B971BC37C18}" dt="2019-01-20T14:34:47.483" v="1745" actId="1076"/>
          <ac:spMkLst>
            <pc:docMk/>
            <pc:sldMk cId="682899557" sldId="265"/>
            <ac:spMk id="2" creationId="{ACDE8E8D-FB4F-4490-BC65-4D8FC83826B0}"/>
          </ac:spMkLst>
        </pc:spChg>
        <pc:graphicFrameChg chg="add mod modGraphic">
          <ac:chgData name="Rudzka, Karolina" userId="dfc0a236-30a3-40e4-91b0-b223f147acc4" providerId="ADAL" clId="{3B10F45D-0C97-4313-8F67-5B971BC37C18}" dt="2019-01-25T20:25:35.489" v="5887" actId="1076"/>
          <ac:graphicFrameMkLst>
            <pc:docMk/>
            <pc:sldMk cId="682899557" sldId="265"/>
            <ac:graphicFrameMk id="3" creationId="{43DB4718-79E1-43B0-AF28-5C4BE193D755}"/>
          </ac:graphicFrameMkLst>
        </pc:graphicFrameChg>
      </pc:sldChg>
      <pc:sldChg chg="addSp modSp add del">
        <pc:chgData name="Rudzka, Karolina" userId="dfc0a236-30a3-40e4-91b0-b223f147acc4" providerId="ADAL" clId="{3B10F45D-0C97-4313-8F67-5B971BC37C18}" dt="2019-01-25T20:25:08.724" v="5882" actId="2696"/>
        <pc:sldMkLst>
          <pc:docMk/>
          <pc:sldMk cId="2640038976" sldId="266"/>
        </pc:sldMkLst>
        <pc:spChg chg="mod">
          <ac:chgData name="Rudzka, Karolina" userId="dfc0a236-30a3-40e4-91b0-b223f147acc4" providerId="ADAL" clId="{3B10F45D-0C97-4313-8F67-5B971BC37C18}" dt="2019-01-20T14:51:43.716" v="2102" actId="255"/>
          <ac:spMkLst>
            <pc:docMk/>
            <pc:sldMk cId="2640038976" sldId="266"/>
            <ac:spMk id="2" creationId="{3A2747A3-B625-44E3-B077-A55A809B0DDF}"/>
          </ac:spMkLst>
        </pc:spChg>
        <pc:graphicFrameChg chg="add mod modGraphic">
          <ac:chgData name="Rudzka, Karolina" userId="dfc0a236-30a3-40e4-91b0-b223f147acc4" providerId="ADAL" clId="{3B10F45D-0C97-4313-8F67-5B971BC37C18}" dt="2019-01-20T14:51:27.489" v="2101" actId="255"/>
          <ac:graphicFrameMkLst>
            <pc:docMk/>
            <pc:sldMk cId="2640038976" sldId="266"/>
            <ac:graphicFrameMk id="3" creationId="{3D4E4ADA-18DB-4F06-84B1-6EB69942AE37}"/>
          </ac:graphicFrameMkLst>
        </pc:graphicFrameChg>
      </pc:sldChg>
      <pc:sldChg chg="addSp modSp add del">
        <pc:chgData name="Rudzka, Karolina" userId="dfc0a236-30a3-40e4-91b0-b223f147acc4" providerId="ADAL" clId="{3B10F45D-0C97-4313-8F67-5B971BC37C18}" dt="2019-01-25T20:21:39.622" v="5829" actId="2696"/>
        <pc:sldMkLst>
          <pc:docMk/>
          <pc:sldMk cId="1418098939" sldId="267"/>
        </pc:sldMkLst>
        <pc:spChg chg="mod">
          <ac:chgData name="Rudzka, Karolina" userId="dfc0a236-30a3-40e4-91b0-b223f147acc4" providerId="ADAL" clId="{3B10F45D-0C97-4313-8F67-5B971BC37C18}" dt="2019-01-20T14:52:03.564" v="2124" actId="255"/>
          <ac:spMkLst>
            <pc:docMk/>
            <pc:sldMk cId="1418098939" sldId="267"/>
            <ac:spMk id="2" creationId="{5E1417F4-35DB-4DA5-8999-39B3FAEE3834}"/>
          </ac:spMkLst>
        </pc:spChg>
        <pc:graphicFrameChg chg="add mod modGraphic">
          <ac:chgData name="Rudzka, Karolina" userId="dfc0a236-30a3-40e4-91b0-b223f147acc4" providerId="ADAL" clId="{3B10F45D-0C97-4313-8F67-5B971BC37C18}" dt="2019-01-20T16:47:41.283" v="4439" actId="20577"/>
          <ac:graphicFrameMkLst>
            <pc:docMk/>
            <pc:sldMk cId="1418098939" sldId="267"/>
            <ac:graphicFrameMk id="3" creationId="{7B705EE1-773D-4CC0-B473-3D7A752A8C03}"/>
          </ac:graphicFrameMkLst>
        </pc:graphicFrameChg>
      </pc:sldChg>
      <pc:sldChg chg="addSp delSp modSp add del">
        <pc:chgData name="Rudzka, Karolina" userId="dfc0a236-30a3-40e4-91b0-b223f147acc4" providerId="ADAL" clId="{3B10F45D-0C97-4313-8F67-5B971BC37C18}" dt="2019-01-25T20:20:09.100" v="5804" actId="2696"/>
        <pc:sldMkLst>
          <pc:docMk/>
          <pc:sldMk cId="1118157735" sldId="268"/>
        </pc:sldMkLst>
        <pc:spChg chg="mod">
          <ac:chgData name="Rudzka, Karolina" userId="dfc0a236-30a3-40e4-91b0-b223f147acc4" providerId="ADAL" clId="{3B10F45D-0C97-4313-8F67-5B971BC37C18}" dt="2019-01-20T15:16:34.205" v="2540" actId="1076"/>
          <ac:spMkLst>
            <pc:docMk/>
            <pc:sldMk cId="1118157735" sldId="268"/>
            <ac:spMk id="2" creationId="{1696F813-A48A-4BE3-9CA6-243BDAF6BC89}"/>
          </ac:spMkLst>
        </pc:spChg>
        <pc:spChg chg="add mod">
          <ac:chgData name="Rudzka, Karolina" userId="dfc0a236-30a3-40e4-91b0-b223f147acc4" providerId="ADAL" clId="{3B10F45D-0C97-4313-8F67-5B971BC37C18}" dt="2019-01-20T15:18:42.199" v="2619" actId="1076"/>
          <ac:spMkLst>
            <pc:docMk/>
            <pc:sldMk cId="1118157735" sldId="268"/>
            <ac:spMk id="3" creationId="{276C5676-70C5-4D86-99B0-37923AC80E1C}"/>
          </ac:spMkLst>
        </pc:spChg>
        <pc:spChg chg="add mod">
          <ac:chgData name="Rudzka, Karolina" userId="dfc0a236-30a3-40e4-91b0-b223f147acc4" providerId="ADAL" clId="{3B10F45D-0C97-4313-8F67-5B971BC37C18}" dt="2019-01-20T15:19:00.771" v="2623" actId="1076"/>
          <ac:spMkLst>
            <pc:docMk/>
            <pc:sldMk cId="1118157735" sldId="268"/>
            <ac:spMk id="4" creationId="{820726F7-CFA5-4C5E-A484-136F893FD185}"/>
          </ac:spMkLst>
        </pc:spChg>
        <pc:spChg chg="add mod">
          <ac:chgData name="Rudzka, Karolina" userId="dfc0a236-30a3-40e4-91b0-b223f147acc4" providerId="ADAL" clId="{3B10F45D-0C97-4313-8F67-5B971BC37C18}" dt="2019-01-20T15:18:50.708" v="2621" actId="1076"/>
          <ac:spMkLst>
            <pc:docMk/>
            <pc:sldMk cId="1118157735" sldId="268"/>
            <ac:spMk id="5" creationId="{D9F46D18-EED6-414A-89B4-0298326A403B}"/>
          </ac:spMkLst>
        </pc:spChg>
        <pc:spChg chg="add mod">
          <ac:chgData name="Rudzka, Karolina" userId="dfc0a236-30a3-40e4-91b0-b223f147acc4" providerId="ADAL" clId="{3B10F45D-0C97-4313-8F67-5B971BC37C18}" dt="2019-01-20T15:18:46.119" v="2620" actId="1076"/>
          <ac:spMkLst>
            <pc:docMk/>
            <pc:sldMk cId="1118157735" sldId="268"/>
            <ac:spMk id="6" creationId="{AF2662E9-925D-40B6-AB72-ADB8C77BAFC5}"/>
          </ac:spMkLst>
        </pc:spChg>
        <pc:spChg chg="add mod">
          <ac:chgData name="Rudzka, Karolina" userId="dfc0a236-30a3-40e4-91b0-b223f147acc4" providerId="ADAL" clId="{3B10F45D-0C97-4313-8F67-5B971BC37C18}" dt="2019-01-20T15:18:55.575" v="2622" actId="1076"/>
          <ac:spMkLst>
            <pc:docMk/>
            <pc:sldMk cId="1118157735" sldId="268"/>
            <ac:spMk id="7" creationId="{3BBE0A0D-5384-407C-AD49-FE467C8F3BE3}"/>
          </ac:spMkLst>
        </pc:spChg>
        <pc:spChg chg="add mod">
          <ac:chgData name="Rudzka, Karolina" userId="dfc0a236-30a3-40e4-91b0-b223f147acc4" providerId="ADAL" clId="{3B10F45D-0C97-4313-8F67-5B971BC37C18}" dt="2019-01-20T15:19:07.669" v="2624" actId="1076"/>
          <ac:spMkLst>
            <pc:docMk/>
            <pc:sldMk cId="1118157735" sldId="268"/>
            <ac:spMk id="8" creationId="{86AA5945-5E0F-4214-98ED-D9A5349B7608}"/>
          </ac:spMkLst>
        </pc:spChg>
        <pc:spChg chg="add mod">
          <ac:chgData name="Rudzka, Karolina" userId="dfc0a236-30a3-40e4-91b0-b223f147acc4" providerId="ADAL" clId="{3B10F45D-0C97-4313-8F67-5B971BC37C18}" dt="2019-01-20T15:21:04.729" v="2713" actId="20577"/>
          <ac:spMkLst>
            <pc:docMk/>
            <pc:sldMk cId="1118157735" sldId="268"/>
            <ac:spMk id="12" creationId="{C03FF4FD-F68B-4347-B595-08E58A626B78}"/>
          </ac:spMkLst>
        </pc:spChg>
        <pc:spChg chg="add mod">
          <ac:chgData name="Rudzka, Karolina" userId="dfc0a236-30a3-40e4-91b0-b223f147acc4" providerId="ADAL" clId="{3B10F45D-0C97-4313-8F67-5B971BC37C18}" dt="2019-01-20T15:21:31.676" v="2715" actId="1076"/>
          <ac:spMkLst>
            <pc:docMk/>
            <pc:sldMk cId="1118157735" sldId="268"/>
            <ac:spMk id="13" creationId="{10C34ECD-3487-412B-BAD9-29471126912B}"/>
          </ac:spMkLst>
        </pc:spChg>
        <pc:spChg chg="add mod">
          <ac:chgData name="Rudzka, Karolina" userId="dfc0a236-30a3-40e4-91b0-b223f147acc4" providerId="ADAL" clId="{3B10F45D-0C97-4313-8F67-5B971BC37C18}" dt="2019-01-20T15:19:38.343" v="2643" actId="208"/>
          <ac:spMkLst>
            <pc:docMk/>
            <pc:sldMk cId="1118157735" sldId="268"/>
            <ac:spMk id="14" creationId="{C1973EAF-3DD9-4DE6-9713-CE9988323B20}"/>
          </ac:spMkLst>
        </pc:spChg>
        <pc:spChg chg="add mod">
          <ac:chgData name="Rudzka, Karolina" userId="dfc0a236-30a3-40e4-91b0-b223f147acc4" providerId="ADAL" clId="{3B10F45D-0C97-4313-8F67-5B971BC37C18}" dt="2019-01-20T15:19:23.371" v="2641" actId="20577"/>
          <ac:spMkLst>
            <pc:docMk/>
            <pc:sldMk cId="1118157735" sldId="268"/>
            <ac:spMk id="15" creationId="{48C583B4-F714-4EB7-8EFB-2FCCB9F7AEBE}"/>
          </ac:spMkLst>
        </pc:spChg>
        <pc:spChg chg="add mod">
          <ac:chgData name="Rudzka, Karolina" userId="dfc0a236-30a3-40e4-91b0-b223f147acc4" providerId="ADAL" clId="{3B10F45D-0C97-4313-8F67-5B971BC37C18}" dt="2019-01-20T15:21:38.191" v="2716" actId="1076"/>
          <ac:spMkLst>
            <pc:docMk/>
            <pc:sldMk cId="1118157735" sldId="268"/>
            <ac:spMk id="18" creationId="{2AF48024-BBEF-4A25-AA6F-401C7D028057}"/>
          </ac:spMkLst>
        </pc:spChg>
        <pc:spChg chg="add mod">
          <ac:chgData name="Rudzka, Karolina" userId="dfc0a236-30a3-40e4-91b0-b223f147acc4" providerId="ADAL" clId="{3B10F45D-0C97-4313-8F67-5B971BC37C18}" dt="2019-01-20T15:21:52.940" v="2730" actId="20577"/>
          <ac:spMkLst>
            <pc:docMk/>
            <pc:sldMk cId="1118157735" sldId="268"/>
            <ac:spMk id="19" creationId="{C3C2C705-F8AF-4FE9-9593-EF5ED546C865}"/>
          </ac:spMkLst>
        </pc:spChg>
        <pc:spChg chg="add del">
          <ac:chgData name="Rudzka, Karolina" userId="dfc0a236-30a3-40e4-91b0-b223f147acc4" providerId="ADAL" clId="{3B10F45D-0C97-4313-8F67-5B971BC37C18}" dt="2019-01-20T15:22:18.983" v="2732" actId="20577"/>
          <ac:spMkLst>
            <pc:docMk/>
            <pc:sldMk cId="1118157735" sldId="268"/>
            <ac:spMk id="20" creationId="{7E12584D-4226-4E55-ACE5-36529BAE0A03}"/>
          </ac:spMkLst>
        </pc:spChg>
        <pc:spChg chg="add mod">
          <ac:chgData name="Rudzka, Karolina" userId="dfc0a236-30a3-40e4-91b0-b223f147acc4" providerId="ADAL" clId="{3B10F45D-0C97-4313-8F67-5B971BC37C18}" dt="2019-01-20T15:22:42.941" v="2751" actId="20577"/>
          <ac:spMkLst>
            <pc:docMk/>
            <pc:sldMk cId="1118157735" sldId="268"/>
            <ac:spMk id="21" creationId="{ED6917BA-7CFB-4175-8D32-E65199574DB5}"/>
          </ac:spMkLst>
        </pc:spChg>
        <pc:cxnChg chg="add mod">
          <ac:chgData name="Rudzka, Karolina" userId="dfc0a236-30a3-40e4-91b0-b223f147acc4" providerId="ADAL" clId="{3B10F45D-0C97-4313-8F67-5B971BC37C18}" dt="2019-01-20T15:18:42.199" v="2619" actId="1076"/>
          <ac:cxnSpMkLst>
            <pc:docMk/>
            <pc:sldMk cId="1118157735" sldId="268"/>
            <ac:cxnSpMk id="9" creationId="{CF1D0E58-0232-4DAF-BB4E-26096DBDDFF3}"/>
          </ac:cxnSpMkLst>
        </pc:cxnChg>
        <pc:cxnChg chg="add mod">
          <ac:chgData name="Rudzka, Karolina" userId="dfc0a236-30a3-40e4-91b0-b223f147acc4" providerId="ADAL" clId="{3B10F45D-0C97-4313-8F67-5B971BC37C18}" dt="2019-01-20T15:19:51.439" v="2644" actId="1076"/>
          <ac:cxnSpMkLst>
            <pc:docMk/>
            <pc:sldMk cId="1118157735" sldId="268"/>
            <ac:cxnSpMk id="10" creationId="{9A4A11B8-305B-4B2B-9A03-86EDA696A775}"/>
          </ac:cxnSpMkLst>
        </pc:cxnChg>
        <pc:cxnChg chg="add mod">
          <ac:chgData name="Rudzka, Karolina" userId="dfc0a236-30a3-40e4-91b0-b223f147acc4" providerId="ADAL" clId="{3B10F45D-0C97-4313-8F67-5B971BC37C18}" dt="2019-01-20T15:20:03.399" v="2647" actId="1076"/>
          <ac:cxnSpMkLst>
            <pc:docMk/>
            <pc:sldMk cId="1118157735" sldId="268"/>
            <ac:cxnSpMk id="11" creationId="{4BA8B280-6A0A-4568-8A19-CC7A64EB0368}"/>
          </ac:cxnSpMkLst>
        </pc:cxnChg>
        <pc:cxnChg chg="add mod">
          <ac:chgData name="Rudzka, Karolina" userId="dfc0a236-30a3-40e4-91b0-b223f147acc4" providerId="ADAL" clId="{3B10F45D-0C97-4313-8F67-5B971BC37C18}" dt="2019-01-20T15:19:59.555" v="2646" actId="1076"/>
          <ac:cxnSpMkLst>
            <pc:docMk/>
            <pc:sldMk cId="1118157735" sldId="268"/>
            <ac:cxnSpMk id="16" creationId="{2B3015B7-4DD5-4644-9A10-E2F5EB8D7BD6}"/>
          </ac:cxnSpMkLst>
        </pc:cxnChg>
        <pc:cxnChg chg="add del">
          <ac:chgData name="Rudzka, Karolina" userId="dfc0a236-30a3-40e4-91b0-b223f147acc4" providerId="ADAL" clId="{3B10F45D-0C97-4313-8F67-5B971BC37C18}" dt="2019-01-20T15:20:30.754" v="2681" actId="20577"/>
          <ac:cxnSpMkLst>
            <pc:docMk/>
            <pc:sldMk cId="1118157735" sldId="268"/>
            <ac:cxnSpMk id="17" creationId="{6869694F-67D0-4568-B356-BAC195ACE38B}"/>
          </ac:cxnSpMkLst>
        </pc:cxnChg>
      </pc:sldChg>
      <pc:sldChg chg="addSp delSp modSp add del">
        <pc:chgData name="Rudzka, Karolina" userId="dfc0a236-30a3-40e4-91b0-b223f147acc4" providerId="ADAL" clId="{3B10F45D-0C97-4313-8F67-5B971BC37C18}" dt="2019-01-25T20:18:43.907" v="5791" actId="2696"/>
        <pc:sldMkLst>
          <pc:docMk/>
          <pc:sldMk cId="2869673042" sldId="269"/>
        </pc:sldMkLst>
        <pc:spChg chg="del">
          <ac:chgData name="Rudzka, Karolina" userId="dfc0a236-30a3-40e4-91b0-b223f147acc4" providerId="ADAL" clId="{3B10F45D-0C97-4313-8F67-5B971BC37C18}" dt="2019-01-20T15:51:02.907" v="3365" actId="478"/>
          <ac:spMkLst>
            <pc:docMk/>
            <pc:sldMk cId="2869673042" sldId="269"/>
            <ac:spMk id="2" creationId="{A5CB34BD-0B9F-47B3-9DA6-103B2EC07855}"/>
          </ac:spMkLst>
        </pc:spChg>
        <pc:spChg chg="add">
          <ac:chgData name="Rudzka, Karolina" userId="dfc0a236-30a3-40e4-91b0-b223f147acc4" providerId="ADAL" clId="{3B10F45D-0C97-4313-8F67-5B971BC37C18}" dt="2019-01-20T15:50:53.155" v="3364" actId="2165"/>
          <ac:spMkLst>
            <pc:docMk/>
            <pc:sldMk cId="2869673042" sldId="269"/>
            <ac:spMk id="3" creationId="{A3C9E28D-419A-4980-B88D-AF07C5CA2EC5}"/>
          </ac:spMkLst>
        </pc:spChg>
        <pc:graphicFrameChg chg="add modGraphic">
          <ac:chgData name="Rudzka, Karolina" userId="dfc0a236-30a3-40e4-91b0-b223f147acc4" providerId="ADAL" clId="{3B10F45D-0C97-4313-8F67-5B971BC37C18}" dt="2019-01-20T16:16:06.529" v="3998" actId="2165"/>
          <ac:graphicFrameMkLst>
            <pc:docMk/>
            <pc:sldMk cId="2869673042" sldId="269"/>
            <ac:graphicFrameMk id="4" creationId="{CB86E5F6-3879-4FC0-A373-881683B7BE9C}"/>
          </ac:graphicFrameMkLst>
        </pc:graphicFrameChg>
      </pc:sldChg>
      <pc:sldChg chg="addSp modSp add del">
        <pc:chgData name="Rudzka, Karolina" userId="dfc0a236-30a3-40e4-91b0-b223f147acc4" providerId="ADAL" clId="{3B10F45D-0C97-4313-8F67-5B971BC37C18}" dt="2019-01-25T20:17:08.775" v="5670" actId="2696"/>
        <pc:sldMkLst>
          <pc:docMk/>
          <pc:sldMk cId="4223231266" sldId="270"/>
        </pc:sldMkLst>
        <pc:spChg chg="add">
          <ac:chgData name="Rudzka, Karolina" userId="dfc0a236-30a3-40e4-91b0-b223f147acc4" providerId="ADAL" clId="{3B10F45D-0C97-4313-8F67-5B971BC37C18}" dt="2019-01-20T16:40:09.845" v="4000" actId="20577"/>
          <ac:spMkLst>
            <pc:docMk/>
            <pc:sldMk cId="4223231266" sldId="270"/>
            <ac:spMk id="2" creationId="{E7653B74-FC09-4B0E-9CC4-873ABAB22E21}"/>
          </ac:spMkLst>
        </pc:spChg>
        <pc:graphicFrameChg chg="add mod modGraphic">
          <ac:chgData name="Rudzka, Karolina" userId="dfc0a236-30a3-40e4-91b0-b223f147acc4" providerId="ADAL" clId="{3B10F45D-0C97-4313-8F67-5B971BC37C18}" dt="2019-01-20T16:45:38.148" v="4363" actId="20577"/>
          <ac:graphicFrameMkLst>
            <pc:docMk/>
            <pc:sldMk cId="4223231266" sldId="270"/>
            <ac:graphicFrameMk id="3" creationId="{CBB34BCD-C5A8-4C92-BC36-EAA3BF9BFC2F}"/>
          </ac:graphicFrameMkLst>
        </pc:graphicFrameChg>
      </pc:sldChg>
      <pc:sldChg chg="addSp modSp add del">
        <pc:chgData name="Rudzka, Karolina" userId="dfc0a236-30a3-40e4-91b0-b223f147acc4" providerId="ADAL" clId="{3B10F45D-0C97-4313-8F67-5B971BC37C18}" dt="2019-01-25T20:15:17.799" v="5576" actId="2696"/>
        <pc:sldMkLst>
          <pc:docMk/>
          <pc:sldMk cId="1173764478" sldId="271"/>
        </pc:sldMkLst>
        <pc:spChg chg="add">
          <ac:chgData name="Rudzka, Karolina" userId="dfc0a236-30a3-40e4-91b0-b223f147acc4" providerId="ADAL" clId="{3B10F45D-0C97-4313-8F67-5B971BC37C18}" dt="2019-01-20T17:14:24.111" v="4441" actId="2165"/>
          <ac:spMkLst>
            <pc:docMk/>
            <pc:sldMk cId="1173764478" sldId="271"/>
            <ac:spMk id="2" creationId="{441CDFF9-17CD-44DA-A1E7-DE76702BCEE9}"/>
          </ac:spMkLst>
        </pc:spChg>
        <pc:graphicFrameChg chg="add mod modGraphic">
          <ac:chgData name="Rudzka, Karolina" userId="dfc0a236-30a3-40e4-91b0-b223f147acc4" providerId="ADAL" clId="{3B10F45D-0C97-4313-8F67-5B971BC37C18}" dt="2019-01-25T20:14:59.631" v="5572" actId="14100"/>
          <ac:graphicFrameMkLst>
            <pc:docMk/>
            <pc:sldMk cId="1173764478" sldId="271"/>
            <ac:graphicFrameMk id="3" creationId="{A941AE53-97B9-45FF-B0F5-41E7A56A2E73}"/>
          </ac:graphicFrameMkLst>
        </pc:graphicFrameChg>
      </pc:sldChg>
      <pc:sldChg chg="addSp delSp modSp add">
        <pc:chgData name="Rudzka, Karolina" userId="dfc0a236-30a3-40e4-91b0-b223f147acc4" providerId="ADAL" clId="{3B10F45D-0C97-4313-8F67-5B971BC37C18}" dt="2019-01-25T20:23:43.373" v="5865" actId="1076"/>
        <pc:sldMkLst>
          <pc:docMk/>
          <pc:sldMk cId="2749948222" sldId="272"/>
        </pc:sldMkLst>
        <pc:spChg chg="mod">
          <ac:chgData name="Rudzka, Karolina" userId="dfc0a236-30a3-40e4-91b0-b223f147acc4" providerId="ADAL" clId="{3B10F45D-0C97-4313-8F67-5B971BC37C18}" dt="2019-01-25T20:14:42.760" v="5568" actId="255"/>
          <ac:spMkLst>
            <pc:docMk/>
            <pc:sldMk cId="2749948222" sldId="272"/>
            <ac:spMk id="2" creationId="{E1B28A1D-03AE-4FFE-B246-C9F8B3B7048F}"/>
          </ac:spMkLst>
        </pc:spChg>
        <pc:spChg chg="add del">
          <ac:chgData name="Rudzka, Karolina" userId="dfc0a236-30a3-40e4-91b0-b223f147acc4" providerId="ADAL" clId="{3B10F45D-0C97-4313-8F67-5B971BC37C18}" dt="2019-01-25T20:14:50.363" v="5570"/>
          <ac:spMkLst>
            <pc:docMk/>
            <pc:sldMk cId="2749948222" sldId="272"/>
            <ac:spMk id="3" creationId="{4D0D9F9F-9B9E-4311-8B9A-A82E6F982198}"/>
          </ac:spMkLst>
        </pc:spChg>
        <pc:graphicFrameChg chg="add mod modGraphic">
          <ac:chgData name="Rudzka, Karolina" userId="dfc0a236-30a3-40e4-91b0-b223f147acc4" providerId="ADAL" clId="{3B10F45D-0C97-4313-8F67-5B971BC37C18}" dt="2019-01-25T20:23:43.373" v="5865" actId="1076"/>
          <ac:graphicFrameMkLst>
            <pc:docMk/>
            <pc:sldMk cId="2749948222" sldId="272"/>
            <ac:graphicFrameMk id="4" creationId="{B61176A2-BB8C-4799-AF37-E3E211BDF156}"/>
          </ac:graphicFrameMkLst>
        </pc:graphicFrameChg>
      </pc:sldChg>
      <pc:sldChg chg="addSp delSp modSp add">
        <pc:chgData name="Rudzka, Karolina" userId="dfc0a236-30a3-40e4-91b0-b223f147acc4" providerId="ADAL" clId="{3B10F45D-0C97-4313-8F67-5B971BC37C18}" dt="2019-01-25T20:23:35.701" v="5864" actId="1076"/>
        <pc:sldMkLst>
          <pc:docMk/>
          <pc:sldMk cId="3523789299" sldId="273"/>
        </pc:sldMkLst>
        <pc:spChg chg="mod">
          <ac:chgData name="Rudzka, Karolina" userId="dfc0a236-30a3-40e4-91b0-b223f147acc4" providerId="ADAL" clId="{3B10F45D-0C97-4313-8F67-5B971BC37C18}" dt="2019-01-25T20:16:02.731" v="5583" actId="255"/>
          <ac:spMkLst>
            <pc:docMk/>
            <pc:sldMk cId="3523789299" sldId="273"/>
            <ac:spMk id="2" creationId="{4B395DB2-A0B5-43A9-BD28-06C4871D027F}"/>
          </ac:spMkLst>
        </pc:spChg>
        <pc:spChg chg="add del">
          <ac:chgData name="Rudzka, Karolina" userId="dfc0a236-30a3-40e4-91b0-b223f147acc4" providerId="ADAL" clId="{3B10F45D-0C97-4313-8F67-5B971BC37C18}" dt="2019-01-25T20:16:12.388" v="5585"/>
          <ac:spMkLst>
            <pc:docMk/>
            <pc:sldMk cId="3523789299" sldId="273"/>
            <ac:spMk id="3" creationId="{9E185934-D143-466C-AAA5-5DE1DD85FF9A}"/>
          </ac:spMkLst>
        </pc:spChg>
        <pc:graphicFrameChg chg="add mod modGraphic">
          <ac:chgData name="Rudzka, Karolina" userId="dfc0a236-30a3-40e4-91b0-b223f147acc4" providerId="ADAL" clId="{3B10F45D-0C97-4313-8F67-5B971BC37C18}" dt="2019-01-25T20:23:35.701" v="5864" actId="1076"/>
          <ac:graphicFrameMkLst>
            <pc:docMk/>
            <pc:sldMk cId="3523789299" sldId="273"/>
            <ac:graphicFrameMk id="4" creationId="{FC5AD9D9-90C7-4457-8FDC-50F76C848D77}"/>
          </ac:graphicFrameMkLst>
        </pc:graphicFrameChg>
      </pc:sldChg>
      <pc:sldChg chg="addSp modSp add">
        <pc:chgData name="Rudzka, Karolina" userId="dfc0a236-30a3-40e4-91b0-b223f147acc4" providerId="ADAL" clId="{3B10F45D-0C97-4313-8F67-5B971BC37C18}" dt="2019-01-25T20:23:58.770" v="5873" actId="20577"/>
        <pc:sldMkLst>
          <pc:docMk/>
          <pc:sldMk cId="3091313777" sldId="274"/>
        </pc:sldMkLst>
        <pc:spChg chg="mod">
          <ac:chgData name="Rudzka, Karolina" userId="dfc0a236-30a3-40e4-91b0-b223f147acc4" providerId="ADAL" clId="{3B10F45D-0C97-4313-8F67-5B971BC37C18}" dt="2019-01-25T20:17:47.212" v="5675" actId="1076"/>
          <ac:spMkLst>
            <pc:docMk/>
            <pc:sldMk cId="3091313777" sldId="274"/>
            <ac:spMk id="2" creationId="{E98FC3B8-1BAD-4FBE-A7F7-F47076E4C3EC}"/>
          </ac:spMkLst>
        </pc:spChg>
        <pc:graphicFrameChg chg="add mod modGraphic">
          <ac:chgData name="Rudzka, Karolina" userId="dfc0a236-30a3-40e4-91b0-b223f147acc4" providerId="ADAL" clId="{3B10F45D-0C97-4313-8F67-5B971BC37C18}" dt="2019-01-25T20:23:58.770" v="5873" actId="20577"/>
          <ac:graphicFrameMkLst>
            <pc:docMk/>
            <pc:sldMk cId="3091313777" sldId="274"/>
            <ac:graphicFrameMk id="3" creationId="{B3F2785C-2488-457D-BFAD-5C2A9332321C}"/>
          </ac:graphicFrameMkLst>
        </pc:graphicFrameChg>
      </pc:sldChg>
      <pc:sldChg chg="add del">
        <pc:chgData name="Rudzka, Karolina" userId="dfc0a236-30a3-40e4-91b0-b223f147acc4" providerId="ADAL" clId="{3B10F45D-0C97-4313-8F67-5B971BC37C18}" dt="2019-01-25T20:17:03.816" v="5669" actId="2696"/>
        <pc:sldMkLst>
          <pc:docMk/>
          <pc:sldMk cId="3683887987" sldId="274"/>
        </pc:sldMkLst>
      </pc:sldChg>
      <pc:sldChg chg="addSp delSp modSp add">
        <pc:chgData name="Rudzka, Karolina" userId="dfc0a236-30a3-40e4-91b0-b223f147acc4" providerId="ADAL" clId="{3B10F45D-0C97-4313-8F67-5B971BC37C18}" dt="2019-01-25T20:20:02.283" v="5803" actId="478"/>
        <pc:sldMkLst>
          <pc:docMk/>
          <pc:sldMk cId="1061637461" sldId="275"/>
        </pc:sldMkLst>
        <pc:spChg chg="mod">
          <ac:chgData name="Rudzka, Karolina" userId="dfc0a236-30a3-40e4-91b0-b223f147acc4" providerId="ADAL" clId="{3B10F45D-0C97-4313-8F67-5B971BC37C18}" dt="2019-01-25T20:19:13.631" v="5795" actId="1076"/>
          <ac:spMkLst>
            <pc:docMk/>
            <pc:sldMk cId="1061637461" sldId="275"/>
            <ac:spMk id="2" creationId="{90F61A51-0DAE-4A06-B7D7-66393C898E68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3" creationId="{18EF77F1-B9C6-45B3-8A2C-ADF35D6A7AC8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4" creationId="{9556B8FF-90B4-44D5-A495-18EDABCADC2E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5" creationId="{CA834516-0879-4B6F-9069-DC377D4621D0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6" creationId="{B92E576C-9453-448F-A87A-FCDD9D5E831A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7" creationId="{C0AD2A14-2036-49EA-B116-4A95D23A3A6D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8" creationId="{B260CA8F-1450-455C-A6B3-2BBEDB2DBDD0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9" creationId="{018A9DA1-0C7B-415F-A428-62D80B3840ED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13" creationId="{030C5F76-18D4-443E-A609-1099F212C13F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14" creationId="{15FE51B1-7D25-41FF-B50D-C252EE5FCAF8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15" creationId="{A6889074-30B3-45B6-9A8F-1BD3BC1690B1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16" creationId="{E89F150E-873E-4BAA-B8EC-50D17D3A1202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18" creationId="{91A3F97F-238F-4564-BF44-9A83E6799BA9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19" creationId="{D546A5C5-922A-46E4-90A9-2944F9E843EC}"/>
          </ac:spMkLst>
        </pc:spChg>
        <pc:spChg chg="add del">
          <ac:chgData name="Rudzka, Karolina" userId="dfc0a236-30a3-40e4-91b0-b223f147acc4" providerId="ADAL" clId="{3B10F45D-0C97-4313-8F67-5B971BC37C18}" dt="2019-01-25T20:19:39.024" v="5799"/>
          <ac:spMkLst>
            <pc:docMk/>
            <pc:sldMk cId="1061637461" sldId="275"/>
            <ac:spMk id="20" creationId="{44A46F2D-A4B7-4960-BB57-FC533AD2D9EC}"/>
          </ac:spMkLst>
        </pc:spChg>
        <pc:spChg chg="add del mod">
          <ac:chgData name="Rudzka, Karolina" userId="dfc0a236-30a3-40e4-91b0-b223f147acc4" providerId="ADAL" clId="{3B10F45D-0C97-4313-8F67-5B971BC37C18}" dt="2019-01-25T20:20:02.283" v="5803" actId="478"/>
          <ac:spMkLst>
            <pc:docMk/>
            <pc:sldMk cId="1061637461" sldId="275"/>
            <ac:spMk id="21" creationId="{3AD7A000-790F-4236-BAC4-96A7FAE4F7F5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22" creationId="{1620D066-6B69-4BDB-969D-E4DDC07242D5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23" creationId="{2779D963-B697-4C66-8D34-87418FCFBBF0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24" creationId="{3F431BDD-6CA9-4F82-AFC9-624B6FD0EE4E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25" creationId="{50C7C41E-07F0-4A28-BF19-5116D80E7243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26" creationId="{AF8AE192-20C5-45DF-B5BB-B018EA907865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27" creationId="{2DB2644C-5AD7-47FD-B1CA-292BE23858D9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31" creationId="{6F9D3028-8E18-48DE-87D2-4E2C9AC8D646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32" creationId="{CF840500-E5F3-4462-9130-9084F2A3F0EA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33" creationId="{699476F1-20C9-4E4D-9EAF-ACBA5E76455F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34" creationId="{96FF6A69-9F00-4B81-85B1-FBC17BEB9EE5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36" creationId="{D03F8BC8-FCD7-4FC8-9E8E-311FFB1E1689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37" creationId="{C8521BE0-DE78-4832-9048-D73EA48519C6}"/>
          </ac:spMkLst>
        </pc:spChg>
        <pc:spChg chg="add mod">
          <ac:chgData name="Rudzka, Karolina" userId="dfc0a236-30a3-40e4-91b0-b223f147acc4" providerId="ADAL" clId="{3B10F45D-0C97-4313-8F67-5B971BC37C18}" dt="2019-01-25T20:19:54.680" v="5801" actId="1076"/>
          <ac:spMkLst>
            <pc:docMk/>
            <pc:sldMk cId="1061637461" sldId="275"/>
            <ac:spMk id="38" creationId="{474876BB-5E09-4FBC-9D98-31A9766F2336}"/>
          </ac:spMkLst>
        </pc:spChg>
        <pc:cxnChg chg="add del">
          <ac:chgData name="Rudzka, Karolina" userId="dfc0a236-30a3-40e4-91b0-b223f147acc4" providerId="ADAL" clId="{3B10F45D-0C97-4313-8F67-5B971BC37C18}" dt="2019-01-25T20:19:39.024" v="5799"/>
          <ac:cxnSpMkLst>
            <pc:docMk/>
            <pc:sldMk cId="1061637461" sldId="275"/>
            <ac:cxnSpMk id="10" creationId="{1F4F003A-FBB5-40D2-BA09-83127A0371B9}"/>
          </ac:cxnSpMkLst>
        </pc:cxnChg>
        <pc:cxnChg chg="add del">
          <ac:chgData name="Rudzka, Karolina" userId="dfc0a236-30a3-40e4-91b0-b223f147acc4" providerId="ADAL" clId="{3B10F45D-0C97-4313-8F67-5B971BC37C18}" dt="2019-01-25T20:19:39.024" v="5799"/>
          <ac:cxnSpMkLst>
            <pc:docMk/>
            <pc:sldMk cId="1061637461" sldId="275"/>
            <ac:cxnSpMk id="11" creationId="{5C779AF7-58FA-4D9A-9D25-ED6325E1A033}"/>
          </ac:cxnSpMkLst>
        </pc:cxnChg>
        <pc:cxnChg chg="add del">
          <ac:chgData name="Rudzka, Karolina" userId="dfc0a236-30a3-40e4-91b0-b223f147acc4" providerId="ADAL" clId="{3B10F45D-0C97-4313-8F67-5B971BC37C18}" dt="2019-01-25T20:19:39.024" v="5799"/>
          <ac:cxnSpMkLst>
            <pc:docMk/>
            <pc:sldMk cId="1061637461" sldId="275"/>
            <ac:cxnSpMk id="12" creationId="{C6A7C2F3-1414-45A5-9635-6693E82E4ED1}"/>
          </ac:cxnSpMkLst>
        </pc:cxnChg>
        <pc:cxnChg chg="add del">
          <ac:chgData name="Rudzka, Karolina" userId="dfc0a236-30a3-40e4-91b0-b223f147acc4" providerId="ADAL" clId="{3B10F45D-0C97-4313-8F67-5B971BC37C18}" dt="2019-01-25T20:19:39.024" v="5799"/>
          <ac:cxnSpMkLst>
            <pc:docMk/>
            <pc:sldMk cId="1061637461" sldId="275"/>
            <ac:cxnSpMk id="17" creationId="{BA374DCF-3AB7-490C-907C-E35497604D0C}"/>
          </ac:cxnSpMkLst>
        </pc:cxnChg>
        <pc:cxnChg chg="add mod">
          <ac:chgData name="Rudzka, Karolina" userId="dfc0a236-30a3-40e4-91b0-b223f147acc4" providerId="ADAL" clId="{3B10F45D-0C97-4313-8F67-5B971BC37C18}" dt="2019-01-25T20:19:54.680" v="5801" actId="1076"/>
          <ac:cxnSpMkLst>
            <pc:docMk/>
            <pc:sldMk cId="1061637461" sldId="275"/>
            <ac:cxnSpMk id="28" creationId="{4D13B6D2-5610-4E8E-B727-BACA06D07C45}"/>
          </ac:cxnSpMkLst>
        </pc:cxnChg>
        <pc:cxnChg chg="add mod">
          <ac:chgData name="Rudzka, Karolina" userId="dfc0a236-30a3-40e4-91b0-b223f147acc4" providerId="ADAL" clId="{3B10F45D-0C97-4313-8F67-5B971BC37C18}" dt="2019-01-25T20:19:54.680" v="5801" actId="1076"/>
          <ac:cxnSpMkLst>
            <pc:docMk/>
            <pc:sldMk cId="1061637461" sldId="275"/>
            <ac:cxnSpMk id="29" creationId="{48B983F3-C86B-49D4-924D-C4721F11EC12}"/>
          </ac:cxnSpMkLst>
        </pc:cxnChg>
        <pc:cxnChg chg="add mod">
          <ac:chgData name="Rudzka, Karolina" userId="dfc0a236-30a3-40e4-91b0-b223f147acc4" providerId="ADAL" clId="{3B10F45D-0C97-4313-8F67-5B971BC37C18}" dt="2019-01-25T20:19:54.680" v="5801" actId="1076"/>
          <ac:cxnSpMkLst>
            <pc:docMk/>
            <pc:sldMk cId="1061637461" sldId="275"/>
            <ac:cxnSpMk id="30" creationId="{77073A80-6846-4ACC-B655-19AD5A3E6504}"/>
          </ac:cxnSpMkLst>
        </pc:cxnChg>
        <pc:cxnChg chg="add mod">
          <ac:chgData name="Rudzka, Karolina" userId="dfc0a236-30a3-40e4-91b0-b223f147acc4" providerId="ADAL" clId="{3B10F45D-0C97-4313-8F67-5B971BC37C18}" dt="2019-01-25T20:19:54.680" v="5801" actId="1076"/>
          <ac:cxnSpMkLst>
            <pc:docMk/>
            <pc:sldMk cId="1061637461" sldId="275"/>
            <ac:cxnSpMk id="35" creationId="{7BFF9110-918B-4A2F-8217-14C1152BE0DB}"/>
          </ac:cxnSpMkLst>
        </pc:cxnChg>
      </pc:sldChg>
      <pc:sldChg chg="addSp modSp add">
        <pc:chgData name="Rudzka, Karolina" userId="dfc0a236-30a3-40e4-91b0-b223f147acc4" providerId="ADAL" clId="{3B10F45D-0C97-4313-8F67-5B971BC37C18}" dt="2019-01-25T20:24:23.278" v="5875" actId="1076"/>
        <pc:sldMkLst>
          <pc:docMk/>
          <pc:sldMk cId="1427610500" sldId="276"/>
        </pc:sldMkLst>
        <pc:spChg chg="mod">
          <ac:chgData name="Rudzka, Karolina" userId="dfc0a236-30a3-40e4-91b0-b223f147acc4" providerId="ADAL" clId="{3B10F45D-0C97-4313-8F67-5B971BC37C18}" dt="2019-01-25T20:20:37.809" v="5808" actId="1076"/>
          <ac:spMkLst>
            <pc:docMk/>
            <pc:sldMk cId="1427610500" sldId="276"/>
            <ac:spMk id="2" creationId="{A3CC8266-9695-4123-A077-83D3D2539B41}"/>
          </ac:spMkLst>
        </pc:spChg>
        <pc:graphicFrameChg chg="add mod modGraphic">
          <ac:chgData name="Rudzka, Karolina" userId="dfc0a236-30a3-40e4-91b0-b223f147acc4" providerId="ADAL" clId="{3B10F45D-0C97-4313-8F67-5B971BC37C18}" dt="2019-01-25T20:24:23.278" v="5875" actId="1076"/>
          <ac:graphicFrameMkLst>
            <pc:docMk/>
            <pc:sldMk cId="1427610500" sldId="276"/>
            <ac:graphicFrameMk id="3" creationId="{E0413576-F4E8-4B97-B263-CC5BD3BD3789}"/>
          </ac:graphicFrameMkLst>
        </pc:graphicFrameChg>
      </pc:sldChg>
      <pc:sldChg chg="addSp modSp add">
        <pc:chgData name="Rudzka, Karolina" userId="dfc0a236-30a3-40e4-91b0-b223f147acc4" providerId="ADAL" clId="{3B10F45D-0C97-4313-8F67-5B971BC37C18}" dt="2019-01-25T20:25:02.345" v="5881" actId="113"/>
        <pc:sldMkLst>
          <pc:docMk/>
          <pc:sldMk cId="2345791843" sldId="277"/>
        </pc:sldMkLst>
        <pc:spChg chg="mod">
          <ac:chgData name="Rudzka, Karolina" userId="dfc0a236-30a3-40e4-91b0-b223f147acc4" providerId="ADAL" clId="{3B10F45D-0C97-4313-8F67-5B971BC37C18}" dt="2019-01-25T20:22:01.697" v="5833" actId="1076"/>
          <ac:spMkLst>
            <pc:docMk/>
            <pc:sldMk cId="2345791843" sldId="277"/>
            <ac:spMk id="2" creationId="{D5E2A9AE-67B8-45D9-913A-4341B5FEE884}"/>
          </ac:spMkLst>
        </pc:spChg>
        <pc:graphicFrameChg chg="add mod modGraphic">
          <ac:chgData name="Rudzka, Karolina" userId="dfc0a236-30a3-40e4-91b0-b223f147acc4" providerId="ADAL" clId="{3B10F45D-0C97-4313-8F67-5B971BC37C18}" dt="2019-01-25T20:25:02.345" v="5881" actId="113"/>
          <ac:graphicFrameMkLst>
            <pc:docMk/>
            <pc:sldMk cId="2345791843" sldId="277"/>
            <ac:graphicFrameMk id="3" creationId="{5F40257F-25B6-4A44-BDB9-26E22474DB60}"/>
          </ac:graphicFrameMkLst>
        </pc:graphicFrameChg>
      </pc:sldChg>
      <pc:sldChg chg="addSp modSp add">
        <pc:chgData name="Rudzka, Karolina" userId="dfc0a236-30a3-40e4-91b0-b223f147acc4" providerId="ADAL" clId="{3B10F45D-0C97-4313-8F67-5B971BC37C18}" dt="2019-01-25T20:26:34.441" v="5900" actId="113"/>
        <pc:sldMkLst>
          <pc:docMk/>
          <pc:sldMk cId="113854104" sldId="278"/>
        </pc:sldMkLst>
        <pc:spChg chg="mod">
          <ac:chgData name="Rudzka, Karolina" userId="dfc0a236-30a3-40e4-91b0-b223f147acc4" providerId="ADAL" clId="{3B10F45D-0C97-4313-8F67-5B971BC37C18}" dt="2019-01-25T20:25:29.480" v="5886" actId="1076"/>
          <ac:spMkLst>
            <pc:docMk/>
            <pc:sldMk cId="113854104" sldId="278"/>
            <ac:spMk id="2" creationId="{9DB44BBB-B602-40F9-96E7-3A3AF8352E4F}"/>
          </ac:spMkLst>
        </pc:spChg>
        <pc:graphicFrameChg chg="add mod modGraphic">
          <ac:chgData name="Rudzka, Karolina" userId="dfc0a236-30a3-40e4-91b0-b223f147acc4" providerId="ADAL" clId="{3B10F45D-0C97-4313-8F67-5B971BC37C18}" dt="2019-01-25T20:26:34.441" v="5900" actId="113"/>
          <ac:graphicFrameMkLst>
            <pc:docMk/>
            <pc:sldMk cId="113854104" sldId="278"/>
            <ac:graphicFrameMk id="3" creationId="{188D5CB3-F440-446A-82E0-AC5AE83E0B19}"/>
          </ac:graphicFrameMkLst>
        </pc:graphicFrameChg>
      </pc:sldChg>
      <pc:sldChg chg="addSp modSp add">
        <pc:chgData name="Rudzka, Karolina" userId="dfc0a236-30a3-40e4-91b0-b223f147acc4" providerId="ADAL" clId="{3B10F45D-0C97-4313-8F67-5B971BC37C18}" dt="2019-01-25T20:28:02.752" v="5913" actId="113"/>
        <pc:sldMkLst>
          <pc:docMk/>
          <pc:sldMk cId="2894005635" sldId="279"/>
        </pc:sldMkLst>
        <pc:spChg chg="mod">
          <ac:chgData name="Rudzka, Karolina" userId="dfc0a236-30a3-40e4-91b0-b223f147acc4" providerId="ADAL" clId="{3B10F45D-0C97-4313-8F67-5B971BC37C18}" dt="2019-01-25T20:27:02.025" v="5905" actId="1076"/>
          <ac:spMkLst>
            <pc:docMk/>
            <pc:sldMk cId="2894005635" sldId="279"/>
            <ac:spMk id="2" creationId="{5FD94BE0-14DE-4DCC-95C4-201F863503E6}"/>
          </ac:spMkLst>
        </pc:spChg>
        <pc:spChg chg="add mod">
          <ac:chgData name="Rudzka, Karolina" userId="dfc0a236-30a3-40e4-91b0-b223f147acc4" providerId="ADAL" clId="{3B10F45D-0C97-4313-8F67-5B971BC37C18}" dt="2019-01-25T20:28:02.752" v="5913" actId="113"/>
          <ac:spMkLst>
            <pc:docMk/>
            <pc:sldMk cId="2894005635" sldId="279"/>
            <ac:spMk id="3" creationId="{3C7020C3-999A-469F-8996-4E7AC1C1D1F9}"/>
          </ac:spMkLst>
        </pc:spChg>
      </pc:sldChg>
      <pc:sldChg chg="addSp modSp add">
        <pc:chgData name="Rudzka, Karolina" userId="dfc0a236-30a3-40e4-91b0-b223f147acc4" providerId="ADAL" clId="{3B10F45D-0C97-4313-8F67-5B971BC37C18}" dt="2019-01-25T20:29:29.872" v="5926" actId="255"/>
        <pc:sldMkLst>
          <pc:docMk/>
          <pc:sldMk cId="1555020422" sldId="280"/>
        </pc:sldMkLst>
        <pc:spChg chg="mod">
          <ac:chgData name="Rudzka, Karolina" userId="dfc0a236-30a3-40e4-91b0-b223f147acc4" providerId="ADAL" clId="{3B10F45D-0C97-4313-8F67-5B971BC37C18}" dt="2019-01-25T20:28:41" v="5920" actId="1076"/>
          <ac:spMkLst>
            <pc:docMk/>
            <pc:sldMk cId="1555020422" sldId="280"/>
            <ac:spMk id="2" creationId="{1D811DBE-D1BF-459C-B057-4A81DC4D8731}"/>
          </ac:spMkLst>
        </pc:spChg>
        <pc:spChg chg="add mod">
          <ac:chgData name="Rudzka, Karolina" userId="dfc0a236-30a3-40e4-91b0-b223f147acc4" providerId="ADAL" clId="{3B10F45D-0C97-4313-8F67-5B971BC37C18}" dt="2019-01-25T20:29:29.872" v="5926" actId="255"/>
          <ac:spMkLst>
            <pc:docMk/>
            <pc:sldMk cId="1555020422" sldId="280"/>
            <ac:spMk id="3" creationId="{1841C31F-E1BD-4EF7-AC5E-0CD10B87411B}"/>
          </ac:spMkLst>
        </pc:spChg>
      </pc:sldChg>
      <pc:sldChg chg="add del">
        <pc:chgData name="Rudzka, Karolina" userId="dfc0a236-30a3-40e4-91b0-b223f147acc4" providerId="ADAL" clId="{3B10F45D-0C97-4313-8F67-5B971BC37C18}" dt="2019-01-25T20:28:16.849" v="5916"/>
        <pc:sldMkLst>
          <pc:docMk/>
          <pc:sldMk cId="2934557050" sldId="280"/>
        </pc:sldMkLst>
      </pc:sldChg>
      <pc:sldChg chg="addSp delSp modSp add">
        <pc:chgData name="Rudzka, Karolina" userId="dfc0a236-30a3-40e4-91b0-b223f147acc4" providerId="ADAL" clId="{3B10F45D-0C97-4313-8F67-5B971BC37C18}" dt="2019-01-25T20:30:51.332" v="5944" actId="1076"/>
        <pc:sldMkLst>
          <pc:docMk/>
          <pc:sldMk cId="1512441585" sldId="281"/>
        </pc:sldMkLst>
        <pc:spChg chg="mod">
          <ac:chgData name="Rudzka, Karolina" userId="dfc0a236-30a3-40e4-91b0-b223f147acc4" providerId="ADAL" clId="{3B10F45D-0C97-4313-8F67-5B971BC37C18}" dt="2019-01-25T20:30:51.332" v="5944" actId="1076"/>
          <ac:spMkLst>
            <pc:docMk/>
            <pc:sldMk cId="1512441585" sldId="281"/>
            <ac:spMk id="2" creationId="{C089F8E1-485C-4E22-9CF1-9D0C9AC21009}"/>
          </ac:spMkLst>
        </pc:spChg>
        <pc:spChg chg="add del mod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3" creationId="{D63B1221-4AF6-4038-B572-FC42A1AB3FE8}"/>
          </ac:spMkLst>
        </pc:spChg>
        <pc:spChg chg="add del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4" creationId="{EFC7A2D7-CC24-4840-BAA4-E201DD4458F6}"/>
          </ac:spMkLst>
        </pc:spChg>
        <pc:spChg chg="add del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5" creationId="{A06078FD-74C3-42EC-8257-537B0AACC9E4}"/>
          </ac:spMkLst>
        </pc:spChg>
        <pc:spChg chg="add del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6" creationId="{51C93237-FB19-4A9A-B160-EC46C86646E8}"/>
          </ac:spMkLst>
        </pc:spChg>
        <pc:spChg chg="add del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7" creationId="{782BFBF5-9288-4757-9D0D-ADAD4BD140BA}"/>
          </ac:spMkLst>
        </pc:spChg>
        <pc:spChg chg="add del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8" creationId="{5A7DAF90-F42F-4CA5-B18D-244BD536744B}"/>
          </ac:spMkLst>
        </pc:spChg>
        <pc:spChg chg="add del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9" creationId="{EF13C41A-CFE7-45CD-B288-C683F3B07F4B}"/>
          </ac:spMkLst>
        </pc:spChg>
        <pc:spChg chg="add del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13" creationId="{BCB76317-BB21-433C-8278-D1298558B7F3}"/>
          </ac:spMkLst>
        </pc:spChg>
        <pc:spChg chg="add del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14" creationId="{84E1FC9D-258D-4116-8A21-8FF2D66CC655}"/>
          </ac:spMkLst>
        </pc:spChg>
        <pc:spChg chg="add del">
          <ac:chgData name="Rudzka, Karolina" userId="dfc0a236-30a3-40e4-91b0-b223f147acc4" providerId="ADAL" clId="{3B10F45D-0C97-4313-8F67-5B971BC37C18}" dt="2019-01-25T20:30:32.300" v="5939"/>
          <ac:spMkLst>
            <pc:docMk/>
            <pc:sldMk cId="1512441585" sldId="281"/>
            <ac:spMk id="15" creationId="{1972CC29-2B3E-419D-8DA9-E2522D73052E}"/>
          </ac:spMkLst>
        </pc:spChg>
        <pc:spChg chg="add del mod">
          <ac:chgData name="Rudzka, Karolina" userId="dfc0a236-30a3-40e4-91b0-b223f147acc4" providerId="ADAL" clId="{3B10F45D-0C97-4313-8F67-5B971BC37C18}" dt="2019-01-25T20:30:47.029" v="5943" actId="478"/>
          <ac:spMkLst>
            <pc:docMk/>
            <pc:sldMk cId="1512441585" sldId="281"/>
            <ac:spMk id="16" creationId="{A78AD798-020D-4A0C-B475-FAB2BC737F43}"/>
          </ac:spMkLst>
        </pc:spChg>
        <pc:spChg chg="add mod">
          <ac:chgData name="Rudzka, Karolina" userId="dfc0a236-30a3-40e4-91b0-b223f147acc4" providerId="ADAL" clId="{3B10F45D-0C97-4313-8F67-5B971BC37C18}" dt="2019-01-25T20:30:38.904" v="5942" actId="1076"/>
          <ac:spMkLst>
            <pc:docMk/>
            <pc:sldMk cId="1512441585" sldId="281"/>
            <ac:spMk id="17" creationId="{DC55B75C-1B7C-47F4-B2DC-5ECD10A570F7}"/>
          </ac:spMkLst>
        </pc:spChg>
        <pc:spChg chg="add mod">
          <ac:chgData name="Rudzka, Karolina" userId="dfc0a236-30a3-40e4-91b0-b223f147acc4" providerId="ADAL" clId="{3B10F45D-0C97-4313-8F67-5B971BC37C18}" dt="2019-01-25T20:30:38.904" v="5942" actId="1076"/>
          <ac:spMkLst>
            <pc:docMk/>
            <pc:sldMk cId="1512441585" sldId="281"/>
            <ac:spMk id="18" creationId="{590FC560-3B99-444F-8784-BA4B448811D1}"/>
          </ac:spMkLst>
        </pc:spChg>
        <pc:spChg chg="add mod">
          <ac:chgData name="Rudzka, Karolina" userId="dfc0a236-30a3-40e4-91b0-b223f147acc4" providerId="ADAL" clId="{3B10F45D-0C97-4313-8F67-5B971BC37C18}" dt="2019-01-25T20:30:38.904" v="5942" actId="1076"/>
          <ac:spMkLst>
            <pc:docMk/>
            <pc:sldMk cId="1512441585" sldId="281"/>
            <ac:spMk id="19" creationId="{BA08D388-1AE3-4FFC-9A83-65F4BD4A28B5}"/>
          </ac:spMkLst>
        </pc:spChg>
        <pc:spChg chg="add mod">
          <ac:chgData name="Rudzka, Karolina" userId="dfc0a236-30a3-40e4-91b0-b223f147acc4" providerId="ADAL" clId="{3B10F45D-0C97-4313-8F67-5B971BC37C18}" dt="2019-01-25T20:30:38.904" v="5942" actId="1076"/>
          <ac:spMkLst>
            <pc:docMk/>
            <pc:sldMk cId="1512441585" sldId="281"/>
            <ac:spMk id="20" creationId="{76D67B07-B181-4C23-AD41-0D94B159BADB}"/>
          </ac:spMkLst>
        </pc:spChg>
        <pc:spChg chg="add mod">
          <ac:chgData name="Rudzka, Karolina" userId="dfc0a236-30a3-40e4-91b0-b223f147acc4" providerId="ADAL" clId="{3B10F45D-0C97-4313-8F67-5B971BC37C18}" dt="2019-01-25T20:30:38.904" v="5942" actId="1076"/>
          <ac:spMkLst>
            <pc:docMk/>
            <pc:sldMk cId="1512441585" sldId="281"/>
            <ac:spMk id="21" creationId="{16656632-8387-4044-B132-225718A1E564}"/>
          </ac:spMkLst>
        </pc:spChg>
        <pc:spChg chg="add mod">
          <ac:chgData name="Rudzka, Karolina" userId="dfc0a236-30a3-40e4-91b0-b223f147acc4" providerId="ADAL" clId="{3B10F45D-0C97-4313-8F67-5B971BC37C18}" dt="2019-01-25T20:30:38.904" v="5942" actId="1076"/>
          <ac:spMkLst>
            <pc:docMk/>
            <pc:sldMk cId="1512441585" sldId="281"/>
            <ac:spMk id="22" creationId="{E748F422-D54F-4C9B-97D6-A6BA79D97D15}"/>
          </ac:spMkLst>
        </pc:spChg>
        <pc:spChg chg="add mod">
          <ac:chgData name="Rudzka, Karolina" userId="dfc0a236-30a3-40e4-91b0-b223f147acc4" providerId="ADAL" clId="{3B10F45D-0C97-4313-8F67-5B971BC37C18}" dt="2019-01-25T20:30:38.904" v="5942" actId="1076"/>
          <ac:spMkLst>
            <pc:docMk/>
            <pc:sldMk cId="1512441585" sldId="281"/>
            <ac:spMk id="26" creationId="{FC43E392-2E9F-4C84-9990-6C9196CDBE49}"/>
          </ac:spMkLst>
        </pc:spChg>
        <pc:spChg chg="add mod">
          <ac:chgData name="Rudzka, Karolina" userId="dfc0a236-30a3-40e4-91b0-b223f147acc4" providerId="ADAL" clId="{3B10F45D-0C97-4313-8F67-5B971BC37C18}" dt="2019-01-25T20:30:38.904" v="5942" actId="1076"/>
          <ac:spMkLst>
            <pc:docMk/>
            <pc:sldMk cId="1512441585" sldId="281"/>
            <ac:spMk id="27" creationId="{0F82C354-8097-465A-9A1B-6DB956C5F709}"/>
          </ac:spMkLst>
        </pc:spChg>
        <pc:spChg chg="add mod">
          <ac:chgData name="Rudzka, Karolina" userId="dfc0a236-30a3-40e4-91b0-b223f147acc4" providerId="ADAL" clId="{3B10F45D-0C97-4313-8F67-5B971BC37C18}" dt="2019-01-25T20:30:38.904" v="5942" actId="1076"/>
          <ac:spMkLst>
            <pc:docMk/>
            <pc:sldMk cId="1512441585" sldId="281"/>
            <ac:spMk id="28" creationId="{550455B9-58EA-4DBE-B435-5DDC702DCB14}"/>
          </ac:spMkLst>
        </pc:spChg>
        <pc:cxnChg chg="add del">
          <ac:chgData name="Rudzka, Karolina" userId="dfc0a236-30a3-40e4-91b0-b223f147acc4" providerId="ADAL" clId="{3B10F45D-0C97-4313-8F67-5B971BC37C18}" dt="2019-01-25T20:30:32.300" v="5939"/>
          <ac:cxnSpMkLst>
            <pc:docMk/>
            <pc:sldMk cId="1512441585" sldId="281"/>
            <ac:cxnSpMk id="10" creationId="{7363B9D5-D121-40B4-9A9E-771C0C7137A4}"/>
          </ac:cxnSpMkLst>
        </pc:cxnChg>
        <pc:cxnChg chg="add del">
          <ac:chgData name="Rudzka, Karolina" userId="dfc0a236-30a3-40e4-91b0-b223f147acc4" providerId="ADAL" clId="{3B10F45D-0C97-4313-8F67-5B971BC37C18}" dt="2019-01-25T20:30:32.300" v="5939"/>
          <ac:cxnSpMkLst>
            <pc:docMk/>
            <pc:sldMk cId="1512441585" sldId="281"/>
            <ac:cxnSpMk id="11" creationId="{12B716F2-32D8-49F2-B74A-53FEF95C1DDA}"/>
          </ac:cxnSpMkLst>
        </pc:cxnChg>
        <pc:cxnChg chg="add del">
          <ac:chgData name="Rudzka, Karolina" userId="dfc0a236-30a3-40e4-91b0-b223f147acc4" providerId="ADAL" clId="{3B10F45D-0C97-4313-8F67-5B971BC37C18}" dt="2019-01-25T20:30:32.300" v="5939"/>
          <ac:cxnSpMkLst>
            <pc:docMk/>
            <pc:sldMk cId="1512441585" sldId="281"/>
            <ac:cxnSpMk id="12" creationId="{8855A9D7-A7A1-40F1-82D4-B59A34CC2608}"/>
          </ac:cxnSpMkLst>
        </pc:cxnChg>
        <pc:cxnChg chg="add mod">
          <ac:chgData name="Rudzka, Karolina" userId="dfc0a236-30a3-40e4-91b0-b223f147acc4" providerId="ADAL" clId="{3B10F45D-0C97-4313-8F67-5B971BC37C18}" dt="2019-01-25T20:30:38.904" v="5942" actId="1076"/>
          <ac:cxnSpMkLst>
            <pc:docMk/>
            <pc:sldMk cId="1512441585" sldId="281"/>
            <ac:cxnSpMk id="23" creationId="{FD94F8EA-98AA-41C4-804B-B82AB6DC0BAF}"/>
          </ac:cxnSpMkLst>
        </pc:cxnChg>
        <pc:cxnChg chg="add mod">
          <ac:chgData name="Rudzka, Karolina" userId="dfc0a236-30a3-40e4-91b0-b223f147acc4" providerId="ADAL" clId="{3B10F45D-0C97-4313-8F67-5B971BC37C18}" dt="2019-01-25T20:30:38.904" v="5942" actId="1076"/>
          <ac:cxnSpMkLst>
            <pc:docMk/>
            <pc:sldMk cId="1512441585" sldId="281"/>
            <ac:cxnSpMk id="24" creationId="{7B63D00A-800B-4536-867A-3E179757CBC9}"/>
          </ac:cxnSpMkLst>
        </pc:cxnChg>
        <pc:cxnChg chg="add mod">
          <ac:chgData name="Rudzka, Karolina" userId="dfc0a236-30a3-40e4-91b0-b223f147acc4" providerId="ADAL" clId="{3B10F45D-0C97-4313-8F67-5B971BC37C18}" dt="2019-01-25T20:30:38.904" v="5942" actId="1076"/>
          <ac:cxnSpMkLst>
            <pc:docMk/>
            <pc:sldMk cId="1512441585" sldId="281"/>
            <ac:cxnSpMk id="25" creationId="{ED5EE642-63D6-42FC-B746-5C57FC7BB87D}"/>
          </ac:cxnSpMkLst>
        </pc:cxnChg>
      </pc:sldChg>
      <pc:sldChg chg="addSp modSp add">
        <pc:chgData name="Rudzka, Karolina" userId="dfc0a236-30a3-40e4-91b0-b223f147acc4" providerId="ADAL" clId="{3B10F45D-0C97-4313-8F67-5B971BC37C18}" dt="2019-01-25T20:31:54.579" v="5955" actId="255"/>
        <pc:sldMkLst>
          <pc:docMk/>
          <pc:sldMk cId="2275933994" sldId="282"/>
        </pc:sldMkLst>
        <pc:spChg chg="mod">
          <ac:chgData name="Rudzka, Karolina" userId="dfc0a236-30a3-40e4-91b0-b223f147acc4" providerId="ADAL" clId="{3B10F45D-0C97-4313-8F67-5B971BC37C18}" dt="2019-01-25T20:31:23.801" v="5949" actId="1076"/>
          <ac:spMkLst>
            <pc:docMk/>
            <pc:sldMk cId="2275933994" sldId="282"/>
            <ac:spMk id="2" creationId="{0D047DE7-FFD8-437F-9A1A-0D8837F64C67}"/>
          </ac:spMkLst>
        </pc:spChg>
        <pc:spChg chg="add mod">
          <ac:chgData name="Rudzka, Karolina" userId="dfc0a236-30a3-40e4-91b0-b223f147acc4" providerId="ADAL" clId="{3B10F45D-0C97-4313-8F67-5B971BC37C18}" dt="2019-01-25T20:31:54.579" v="5955" actId="255"/>
          <ac:spMkLst>
            <pc:docMk/>
            <pc:sldMk cId="2275933994" sldId="282"/>
            <ac:spMk id="3" creationId="{B6804B53-6013-4C14-B48B-407C13957736}"/>
          </ac:spMkLst>
        </pc:spChg>
      </pc:sldChg>
      <pc:sldChg chg="addSp modSp add">
        <pc:chgData name="Rudzka, Karolina" userId="dfc0a236-30a3-40e4-91b0-b223f147acc4" providerId="ADAL" clId="{3B10F45D-0C97-4313-8F67-5B971BC37C18}" dt="2019-01-25T20:32:57.870" v="5964" actId="1076"/>
        <pc:sldMkLst>
          <pc:docMk/>
          <pc:sldMk cId="797666371" sldId="283"/>
        </pc:sldMkLst>
        <pc:spChg chg="mod">
          <ac:chgData name="Rudzka, Karolina" userId="dfc0a236-30a3-40e4-91b0-b223f147acc4" providerId="ADAL" clId="{3B10F45D-0C97-4313-8F67-5B971BC37C18}" dt="2019-01-25T20:32:45.996" v="5962"/>
          <ac:spMkLst>
            <pc:docMk/>
            <pc:sldMk cId="797666371" sldId="283"/>
            <ac:spMk id="2" creationId="{E21A720C-00B1-4D5C-96DF-70AD04D3B030}"/>
          </ac:spMkLst>
        </pc:spChg>
        <pc:picChg chg="add mod">
          <ac:chgData name="Rudzka, Karolina" userId="dfc0a236-30a3-40e4-91b0-b223f147acc4" providerId="ADAL" clId="{3B10F45D-0C97-4313-8F67-5B971BC37C18}" dt="2019-01-25T20:32:57.870" v="5964" actId="1076"/>
          <ac:picMkLst>
            <pc:docMk/>
            <pc:sldMk cId="797666371" sldId="283"/>
            <ac:picMk id="3" creationId="{94D9BAF4-4376-4683-B08C-3E0872A9B60C}"/>
          </ac:picMkLst>
        </pc:picChg>
      </pc:sldChg>
      <pc:sldChg chg="add del">
        <pc:chgData name="Rudzka, Karolina" userId="dfc0a236-30a3-40e4-91b0-b223f147acc4" providerId="ADAL" clId="{3B10F45D-0C97-4313-8F67-5B971BC37C18}" dt="2019-01-25T20:32:20.919" v="5958" actId="2696"/>
        <pc:sldMkLst>
          <pc:docMk/>
          <pc:sldMk cId="2223583128" sldId="283"/>
        </pc:sldMkLst>
      </pc:sldChg>
      <pc:sldChg chg="add del">
        <pc:chgData name="Rudzka, Karolina" userId="dfc0a236-30a3-40e4-91b0-b223f147acc4" providerId="ADAL" clId="{3B10F45D-0C97-4313-8F67-5B971BC37C18}" dt="2019-01-25T20:32:25.576" v="5960"/>
        <pc:sldMkLst>
          <pc:docMk/>
          <pc:sldMk cId="2392525909" sldId="283"/>
        </pc:sldMkLst>
      </pc:sldChg>
      <pc:sldChg chg="addSp modSp add">
        <pc:chgData name="Rudzka, Karolina" userId="dfc0a236-30a3-40e4-91b0-b223f147acc4" providerId="ADAL" clId="{3B10F45D-0C97-4313-8F67-5B971BC37C18}" dt="2019-01-25T20:34:01.044" v="5973" actId="1076"/>
        <pc:sldMkLst>
          <pc:docMk/>
          <pc:sldMk cId="400878150" sldId="284"/>
        </pc:sldMkLst>
        <pc:spChg chg="mod">
          <ac:chgData name="Rudzka, Karolina" userId="dfc0a236-30a3-40e4-91b0-b223f147acc4" providerId="ADAL" clId="{3B10F45D-0C97-4313-8F67-5B971BC37C18}" dt="2019-01-25T20:33:48.336" v="5968"/>
          <ac:spMkLst>
            <pc:docMk/>
            <pc:sldMk cId="400878150" sldId="284"/>
            <ac:spMk id="2" creationId="{2287B5A7-2FE0-4B48-A600-BD7ABC983893}"/>
          </ac:spMkLst>
        </pc:spChg>
        <pc:picChg chg="add mod">
          <ac:chgData name="Rudzka, Karolina" userId="dfc0a236-30a3-40e4-91b0-b223f147acc4" providerId="ADAL" clId="{3B10F45D-0C97-4313-8F67-5B971BC37C18}" dt="2019-01-25T20:34:01.044" v="5973" actId="1076"/>
          <ac:picMkLst>
            <pc:docMk/>
            <pc:sldMk cId="400878150" sldId="284"/>
            <ac:picMk id="3" creationId="{249CCDC0-F7F0-4076-B163-3324ADD531A1}"/>
          </ac:picMkLst>
        </pc:picChg>
      </pc:sldChg>
      <pc:sldChg chg="addSp modSp add">
        <pc:chgData name="Rudzka, Karolina" userId="dfc0a236-30a3-40e4-91b0-b223f147acc4" providerId="ADAL" clId="{3B10F45D-0C97-4313-8F67-5B971BC37C18}" dt="2019-01-25T20:34:32.153" v="5981" actId="14100"/>
        <pc:sldMkLst>
          <pc:docMk/>
          <pc:sldMk cId="209882146" sldId="285"/>
        </pc:sldMkLst>
        <pc:spChg chg="mod">
          <ac:chgData name="Rudzka, Karolina" userId="dfc0a236-30a3-40e4-91b0-b223f147acc4" providerId="ADAL" clId="{3B10F45D-0C97-4313-8F67-5B971BC37C18}" dt="2019-01-25T20:34:17.685" v="5976"/>
          <ac:spMkLst>
            <pc:docMk/>
            <pc:sldMk cId="209882146" sldId="285"/>
            <ac:spMk id="2" creationId="{68D6DBD1-6BA1-4BF8-9478-E028BA104324}"/>
          </ac:spMkLst>
        </pc:spChg>
        <pc:picChg chg="add mod">
          <ac:chgData name="Rudzka, Karolina" userId="dfc0a236-30a3-40e4-91b0-b223f147acc4" providerId="ADAL" clId="{3B10F45D-0C97-4313-8F67-5B971BC37C18}" dt="2019-01-25T20:34:32.153" v="5981" actId="14100"/>
          <ac:picMkLst>
            <pc:docMk/>
            <pc:sldMk cId="209882146" sldId="285"/>
            <ac:picMk id="3" creationId="{BB10270C-124B-45DA-81B3-7D45B2587A07}"/>
          </ac:picMkLst>
        </pc:picChg>
      </pc:sldChg>
      <pc:sldChg chg="addSp delSp modSp add">
        <pc:chgData name="Rudzka, Karolina" userId="dfc0a236-30a3-40e4-91b0-b223f147acc4" providerId="ADAL" clId="{3B10F45D-0C97-4313-8F67-5B971BC37C18}" dt="2019-01-25T20:35:02.572" v="5989" actId="20577"/>
        <pc:sldMkLst>
          <pc:docMk/>
          <pc:sldMk cId="1969075990" sldId="286"/>
        </pc:sldMkLst>
        <pc:spChg chg="del">
          <ac:chgData name="Rudzka, Karolina" userId="dfc0a236-30a3-40e4-91b0-b223f147acc4" providerId="ADAL" clId="{3B10F45D-0C97-4313-8F67-5B971BC37C18}" dt="2019-01-25T20:34:59.284" v="5988" actId="478"/>
          <ac:spMkLst>
            <pc:docMk/>
            <pc:sldMk cId="1969075990" sldId="286"/>
            <ac:spMk id="2" creationId="{8C1DD73A-4A18-4566-9A3D-4BBB5B71EF89}"/>
          </ac:spMkLst>
        </pc:spChg>
        <pc:spChg chg="add mod">
          <ac:chgData name="Rudzka, Karolina" userId="dfc0a236-30a3-40e4-91b0-b223f147acc4" providerId="ADAL" clId="{3B10F45D-0C97-4313-8F67-5B971BC37C18}" dt="2019-01-25T20:35:02.572" v="5989" actId="20577"/>
          <ac:spMkLst>
            <pc:docMk/>
            <pc:sldMk cId="1969075990" sldId="286"/>
            <ac:spMk id="3" creationId="{C7E8843B-DE17-4A8C-BB9E-60EF09148C02}"/>
          </ac:spMkLst>
        </pc:spChg>
      </pc:sldChg>
      <pc:sldMasterChg chg="delSldLayout modSldLayout">
        <pc:chgData name="Rudzka, Karolina" userId="dfc0a236-30a3-40e4-91b0-b223f147acc4" providerId="ADAL" clId="{3B10F45D-0C97-4313-8F67-5B971BC37C18}" dt="2019-01-25T20:35:11.143" v="5991" actId="2696"/>
        <pc:sldMasterMkLst>
          <pc:docMk/>
          <pc:sldMasterMk cId="1444171297" sldId="2147483665"/>
        </pc:sldMasterMkLst>
        <pc:sldLayoutChg chg="delSp del">
          <pc:chgData name="Rudzka, Karolina" userId="dfc0a236-30a3-40e4-91b0-b223f147acc4" providerId="ADAL" clId="{3B10F45D-0C97-4313-8F67-5B971BC37C18}" dt="2019-01-25T20:35:11.143" v="5991" actId="2696"/>
          <pc:sldLayoutMkLst>
            <pc:docMk/>
            <pc:sldMasterMk cId="1444171297" sldId="2147483665"/>
            <pc:sldLayoutMk cId="3825615074" sldId="2147483680"/>
          </pc:sldLayoutMkLst>
          <pc:spChg chg="del">
            <ac:chgData name="Rudzka, Karolina" userId="dfc0a236-30a3-40e4-91b0-b223f147acc4" providerId="ADAL" clId="{3B10F45D-0C97-4313-8F67-5B971BC37C18}" dt="2019-01-25T20:13:07.318" v="5557"/>
            <ac:spMkLst>
              <pc:docMk/>
              <pc:sldMasterMk cId="1444171297" sldId="2147483665"/>
              <pc:sldLayoutMk cId="3825615074" sldId="2147483680"/>
              <ac:spMk id="6" creationId="{00000000-0000-0000-0000-000000000000}"/>
            </ac:spMkLst>
          </pc:spChg>
        </pc:sldLayoutChg>
        <pc:sldLayoutChg chg="delSp del">
          <pc:chgData name="Rudzka, Karolina" userId="dfc0a236-30a3-40e4-91b0-b223f147acc4" providerId="ADAL" clId="{3B10F45D-0C97-4313-8F67-5B971BC37C18}" dt="2019-01-25T20:34:37.169" v="5983" actId="2696"/>
          <pc:sldLayoutMkLst>
            <pc:docMk/>
            <pc:sldMasterMk cId="1444171297" sldId="2147483665"/>
            <pc:sldLayoutMk cId="4195034125" sldId="2147483681"/>
          </pc:sldLayoutMkLst>
          <pc:spChg chg="del">
            <ac:chgData name="Rudzka, Karolina" userId="dfc0a236-30a3-40e4-91b0-b223f147acc4" providerId="ADAL" clId="{3B10F45D-0C97-4313-8F67-5B971BC37C18}" dt="2019-01-25T20:13:07.318" v="5557"/>
            <ac:spMkLst>
              <pc:docMk/>
              <pc:sldMasterMk cId="1444171297" sldId="2147483665"/>
              <pc:sldLayoutMk cId="4195034125" sldId="2147483681"/>
              <ac:spMk id="7" creationId="{00000000-0000-0000-0000-000000000000}"/>
            </ac:spMkLst>
          </pc:spChg>
        </pc:sldLayoutChg>
      </pc:sldMasterChg>
    </pc:docChg>
  </pc:docChgLst>
</pc:chgInfo>
</file>

<file path=ppt/media/image1.jp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951577"/>
          </a:xfrm>
        </p:spPr>
        <p:txBody>
          <a:bodyPr anchor="b" anchorCtr="0"/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pl-PL" dirty="0"/>
              <a:t>TYTUŁ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169511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PODTYTUŁ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rójkąt prostokątny 11"/>
          <p:cNvSpPr/>
          <p:nvPr/>
        </p:nvSpPr>
        <p:spPr>
          <a:xfrm rot="5400000">
            <a:off x="0" y="0"/>
            <a:ext cx="2500009" cy="2500009"/>
          </a:xfrm>
          <a:prstGeom prst="rtTriangle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52933" cy="129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425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lko tytuł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ytuł 1"/>
          <p:cNvSpPr txBox="1">
            <a:spLocks/>
          </p:cNvSpPr>
          <p:nvPr/>
        </p:nvSpPr>
        <p:spPr>
          <a:xfrm>
            <a:off x="0" y="1"/>
            <a:ext cx="10894979" cy="963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rgbClr val="4A3D53"/>
                </a:solidFill>
                <a:latin typeface="Geometr212 BkCn BT" panose="020B0603020204020204" pitchFamily="34" charset="0"/>
                <a:ea typeface="+mj-ea"/>
                <a:cs typeface="+mj-cs"/>
              </a:defRPr>
            </a:lvl1pPr>
          </a:lstStyle>
          <a:p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1" name="Tytuł 1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2876341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11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2328289" y="2344725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pic>
        <p:nvPicPr>
          <p:cNvPr id="12" name="Obraz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3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27553" y="2178909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4" hasCustomPrompt="1"/>
          </p:nvPr>
        </p:nvSpPr>
        <p:spPr>
          <a:xfrm>
            <a:off x="2328289" y="392358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5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1027553" y="375776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6" hasCustomPrompt="1"/>
          </p:nvPr>
        </p:nvSpPr>
        <p:spPr>
          <a:xfrm>
            <a:off x="7957293" y="242903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7" name="Symbol zastępczy obrazu 11"/>
          <p:cNvSpPr>
            <a:spLocks noGrp="1"/>
          </p:cNvSpPr>
          <p:nvPr>
            <p:ph type="pic" sz="quarter" idx="17"/>
          </p:nvPr>
        </p:nvSpPr>
        <p:spPr>
          <a:xfrm>
            <a:off x="6656557" y="226321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20" name="Symbol zastępczy obrazu 11"/>
          <p:cNvSpPr>
            <a:spLocks noGrp="1"/>
          </p:cNvSpPr>
          <p:nvPr>
            <p:ph type="pic" sz="quarter" idx="18"/>
          </p:nvPr>
        </p:nvSpPr>
        <p:spPr>
          <a:xfrm>
            <a:off x="6656557" y="3734711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22" name="Symbol zastępczy tekstu 2"/>
          <p:cNvSpPr>
            <a:spLocks noGrp="1"/>
          </p:cNvSpPr>
          <p:nvPr>
            <p:ph type="body" idx="19" hasCustomPrompt="1"/>
          </p:nvPr>
        </p:nvSpPr>
        <p:spPr>
          <a:xfrm>
            <a:off x="7957293" y="3919889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</p:spTree>
    <p:extLst>
      <p:ext uri="{BB962C8B-B14F-4D97-AF65-F5344CB8AC3E}">
        <p14:creationId xmlns:p14="http://schemas.microsoft.com/office/powerpoint/2010/main" val="3915232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73695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/>
        </p:nvSpPr>
        <p:spPr>
          <a:xfrm>
            <a:off x="0" y="4241259"/>
            <a:ext cx="12192000" cy="107005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26387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sty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858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6" name="Symbol zastępczy obrazu 11"/>
          <p:cNvSpPr>
            <a:spLocks noGrp="1"/>
          </p:cNvSpPr>
          <p:nvPr>
            <p:ph type="pic" sz="quarter" idx="14"/>
          </p:nvPr>
        </p:nvSpPr>
        <p:spPr>
          <a:xfrm>
            <a:off x="49720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7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88582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739775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8" name="Symbol zastępczy tekstu 11"/>
          <p:cNvSpPr>
            <a:spLocks noGrp="1"/>
          </p:cNvSpPr>
          <p:nvPr>
            <p:ph type="body" sz="quarter" idx="17" hasCustomPrompt="1"/>
          </p:nvPr>
        </p:nvSpPr>
        <p:spPr>
          <a:xfrm>
            <a:off x="46228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9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85090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20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2897101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zawartość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</p:spPr>
        <p:txBody>
          <a:bodyPr/>
          <a:lstStyle>
            <a:lvl1pPr marL="0" indent="0" algn="ctr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effectLst/>
        </p:spPr>
        <p:txBody>
          <a:bodyPr/>
          <a:lstStyle>
            <a:lvl1pPr marL="0" indent="0">
              <a:buNone/>
              <a:defRPr baseline="0">
                <a:solidFill>
                  <a:srgbClr val="775973"/>
                </a:solidFill>
                <a:effectLst/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43488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ytuł i zawartoś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noFill/>
          <a:effectLst/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00977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lang="pl-PL" b="0" i="0" smtClean="0">
                <a:solidFill>
                  <a:schemeClr val="bg1"/>
                </a:solidFill>
                <a:effectLst/>
                <a:latin typeface="Geometr212 BkCn BT" panose="020B06030202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rostokąt 6"/>
          <p:cNvSpPr/>
          <p:nvPr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945" y="-35491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371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/>
        </p:nvSpPr>
        <p:spPr>
          <a:xfrm>
            <a:off x="1118679" y="1669913"/>
            <a:ext cx="9954639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/>
        </p:nvSpPr>
        <p:spPr>
          <a:xfrm>
            <a:off x="1066800" y="1595335"/>
            <a:ext cx="10058400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Prostokąt 10"/>
          <p:cNvSpPr/>
          <p:nvPr/>
        </p:nvSpPr>
        <p:spPr>
          <a:xfrm>
            <a:off x="2841997" y="1595335"/>
            <a:ext cx="6478621" cy="301559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2892155" y="1111553"/>
            <a:ext cx="6378306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14" name="Symbol zastępczy tekstu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62637" y="2101781"/>
            <a:ext cx="8266721" cy="2421782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17" name="Obraz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554625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23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/>
        </p:nvSpPr>
        <p:spPr>
          <a:xfrm>
            <a:off x="0" y="4388795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/>
        </p:nvSpPr>
        <p:spPr>
          <a:xfrm>
            <a:off x="610360" y="2701045"/>
            <a:ext cx="6177065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/>
        </p:nvSpPr>
        <p:spPr>
          <a:xfrm>
            <a:off x="558480" y="2626467"/>
            <a:ext cx="6241451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" y="1232337"/>
            <a:ext cx="12191999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pic>
        <p:nvPicPr>
          <p:cNvPr id="17" name="Obraz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345" y="123740"/>
            <a:ext cx="2195209" cy="1034019"/>
          </a:xfrm>
          <a:prstGeom prst="rect">
            <a:avLst/>
          </a:prstGeom>
        </p:spPr>
      </p:pic>
      <p:sp>
        <p:nvSpPr>
          <p:cNvPr id="12" name="Prostokąt 11"/>
          <p:cNvSpPr/>
          <p:nvPr/>
        </p:nvSpPr>
        <p:spPr>
          <a:xfrm>
            <a:off x="7299190" y="2701045"/>
            <a:ext cx="4285016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3"/>
          <p:cNvSpPr>
            <a:spLocks noGrp="1"/>
          </p:cNvSpPr>
          <p:nvPr>
            <p:ph type="pic" sz="quarter" idx="10"/>
          </p:nvPr>
        </p:nvSpPr>
        <p:spPr>
          <a:xfrm>
            <a:off x="7252485" y="2626468"/>
            <a:ext cx="4331503" cy="4027590"/>
          </a:xfrm>
          <a:solidFill>
            <a:srgbClr val="F5F5F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pl-PL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1" hasCustomPrompt="1"/>
          </p:nvPr>
        </p:nvSpPr>
        <p:spPr>
          <a:xfrm>
            <a:off x="777875" y="2801938"/>
            <a:ext cx="5807075" cy="3676650"/>
          </a:xfrm>
        </p:spPr>
        <p:txBody>
          <a:bodyPr/>
          <a:lstStyle>
            <a:lvl1pPr marL="0" indent="0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578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395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/>
        </p:nvSpPr>
        <p:spPr>
          <a:xfrm>
            <a:off x="838200" y="1681163"/>
            <a:ext cx="10515600" cy="5176837"/>
          </a:xfrm>
          <a:prstGeom prst="rect">
            <a:avLst/>
          </a:prstGeom>
          <a:solidFill>
            <a:srgbClr val="F5F5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30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/>
        </p:nvSpPr>
        <p:spPr>
          <a:xfrm>
            <a:off x="0" y="0"/>
            <a:ext cx="5183188" cy="685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/>
        </p:nvSpPr>
        <p:spPr>
          <a:xfrm>
            <a:off x="311286" y="-1"/>
            <a:ext cx="4460739" cy="205740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311286" y="1281002"/>
            <a:ext cx="4460739" cy="776397"/>
          </a:xfrm>
          <a:noFill/>
        </p:spPr>
        <p:txBody>
          <a:bodyPr anchor="b"/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858000"/>
          </a:xfrm>
          <a:noFill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 hasCustomPrompt="1"/>
          </p:nvPr>
        </p:nvSpPr>
        <p:spPr>
          <a:xfrm>
            <a:off x="311286" y="2057400"/>
            <a:ext cx="4460739" cy="4800600"/>
          </a:xfrm>
          <a:solidFill>
            <a:srgbClr val="F5F5F5"/>
          </a:solidFill>
        </p:spPr>
        <p:txBody>
          <a:bodyPr/>
          <a:lstStyle>
            <a:lvl1pPr marL="0" indent="0">
              <a:buNone/>
              <a:defRPr lang="pl-PL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9" name="Obraz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8" y="224480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95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1/25/2019</a:t>
            </a:fld>
            <a:endParaRPr lang="en-US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171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6F62-419A-4013-8ECF-1BD39778DC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Systemy kontroli wersji - GIT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62556-E6D3-4E8B-BFF2-704D551993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Software Development Academy</a:t>
            </a:r>
          </a:p>
          <a:p>
            <a:r>
              <a:rPr lang="pl-PL" dirty="0"/>
              <a:t>Karolina Rudzka</a:t>
            </a:r>
          </a:p>
        </p:txBody>
      </p:sp>
    </p:spTree>
    <p:extLst>
      <p:ext uri="{BB962C8B-B14F-4D97-AF65-F5344CB8AC3E}">
        <p14:creationId xmlns:p14="http://schemas.microsoft.com/office/powerpoint/2010/main" val="4293933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44BBB-B602-40F9-96E7-3A3AF83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930" y="0"/>
            <a:ext cx="10894979" cy="963038"/>
          </a:xfrm>
        </p:spPr>
        <p:txBody>
          <a:bodyPr>
            <a:normAutofit/>
          </a:bodyPr>
          <a:lstStyle/>
          <a:p>
            <a:r>
              <a:rPr lang="pl-PL" sz="4400" dirty="0"/>
              <a:t>Konfiguracja globalna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88D5CB3-F440-446A-82E0-AC5AE83E0B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967859"/>
              </p:ext>
            </p:extLst>
          </p:nvPr>
        </p:nvGraphicFramePr>
        <p:xfrm>
          <a:off x="337930" y="1901688"/>
          <a:ext cx="11141766" cy="1981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141766">
                  <a:extLst>
                    <a:ext uri="{9D8B030D-6E8A-4147-A177-3AD203B41FA5}">
                      <a16:colId xmlns:a16="http://schemas.microsoft.com/office/drawing/2014/main" val="220148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config --list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3811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config --global user.name </a:t>
                      </a:r>
                      <a:r>
                        <a:rPr lang="pl-PL" sz="2000" dirty="0"/>
                        <a:t>„Karolina Rudzka”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481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config --global user.email </a:t>
                      </a:r>
                      <a:r>
                        <a:rPr lang="pl-PL" sz="2000" u="none" dirty="0">
                          <a:solidFill>
                            <a:schemeClr val="tx1"/>
                          </a:solidFill>
                        </a:rPr>
                        <a:t>rudzkak@gmail.com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141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config --global core.editor </a:t>
                      </a:r>
                      <a:r>
                        <a:rPr lang="pl-PL" sz="2000" dirty="0"/>
                        <a:t>vim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326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config --global merge.tool </a:t>
                      </a:r>
                      <a:r>
                        <a:rPr lang="pl-PL" sz="2000" dirty="0"/>
                        <a:t>vimdiff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87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854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2A9AE-67B8-45D9-913A-4341B5FEE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956" y="29817"/>
            <a:ext cx="10894979" cy="963038"/>
          </a:xfrm>
        </p:spPr>
        <p:txBody>
          <a:bodyPr>
            <a:normAutofit/>
          </a:bodyPr>
          <a:lstStyle/>
          <a:p>
            <a:r>
              <a:rPr lang="pl-PL" sz="4400" dirty="0"/>
              <a:t>Szukanie pomocy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F40257F-25B6-4A44-BDB9-26E22474DB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890570"/>
              </p:ext>
            </p:extLst>
          </p:nvPr>
        </p:nvGraphicFramePr>
        <p:xfrm>
          <a:off x="838199" y="1825625"/>
          <a:ext cx="10553735" cy="1188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553735">
                  <a:extLst>
                    <a:ext uri="{9D8B030D-6E8A-4147-A177-3AD203B41FA5}">
                      <a16:colId xmlns:a16="http://schemas.microsoft.com/office/drawing/2014/main" val="13219050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help &lt;polecenie&gt;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562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&lt;polecenie&gt; --help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3764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man git-&lt;polecenie&gt;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016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5791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C8266-9695-4123-A077-83D3D2539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748" y="0"/>
            <a:ext cx="10894979" cy="963038"/>
          </a:xfrm>
        </p:spPr>
        <p:txBody>
          <a:bodyPr>
            <a:normAutofit/>
          </a:bodyPr>
          <a:lstStyle/>
          <a:p>
            <a:r>
              <a:rPr lang="pl-PL" sz="4400" dirty="0"/>
              <a:t>Podstawowe polecenia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0413576-F4E8-4B97-B263-CC5BD3BD3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439612"/>
              </p:ext>
            </p:extLst>
          </p:nvPr>
        </p:nvGraphicFramePr>
        <p:xfrm>
          <a:off x="323867" y="1398105"/>
          <a:ext cx="10982739" cy="45720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982739">
                  <a:extLst>
                    <a:ext uri="{9D8B030D-6E8A-4147-A177-3AD203B41FA5}">
                      <a16:colId xmlns:a16="http://schemas.microsoft.com/office/drawing/2014/main" val="3383619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init </a:t>
                      </a:r>
                      <a:r>
                        <a:rPr lang="pl-PL" sz="2000" dirty="0"/>
                        <a:t>stworzenie repozytorium dla plików istniejącego projektu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046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</a:t>
                      </a:r>
                      <a:r>
                        <a:rPr lang="pl-PL" sz="2000" dirty="0"/>
                        <a:t> </a:t>
                      </a:r>
                      <a:r>
                        <a:rPr lang="pl-PL" sz="2000" b="1" dirty="0"/>
                        <a:t>add README.md </a:t>
                      </a:r>
                      <a:r>
                        <a:rPr lang="pl-PL" sz="2000" b="0" dirty="0"/>
                        <a:t>dodanie pliku do grupy śledzonych, do poczekalni,do rozwiązywania konfliktów scalania</a:t>
                      </a:r>
                      <a:endParaRPr lang="pl-PL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536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commit </a:t>
                      </a:r>
                      <a:r>
                        <a:rPr lang="pl-PL" sz="2000" b="0" dirty="0"/>
                        <a:t>zatwierdzenie zmian</a:t>
                      </a:r>
                      <a:endParaRPr lang="pl-PL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84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clone [URL] </a:t>
                      </a:r>
                      <a:r>
                        <a:rPr lang="pl-PL" sz="2000" dirty="0"/>
                        <a:t>klonowanie istniejącego repozytorium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417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status </a:t>
                      </a:r>
                      <a:r>
                        <a:rPr lang="pl-PL" sz="2000" dirty="0"/>
                        <a:t>obrazuje stan repozytorium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826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diff  </a:t>
                      </a:r>
                      <a:r>
                        <a:rPr lang="pl-PL" sz="2000" dirty="0"/>
                        <a:t>wyświetla zmiany w plikach śledzonych ale nie wysłanych do repozytorium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704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diff --staged </a:t>
                      </a:r>
                      <a:r>
                        <a:rPr lang="pl-PL" sz="2000" dirty="0"/>
                        <a:t>wyświetla zmiany w plikach poczekalni, które trafią do repozytorium po kolejnym commicie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5603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checkout README.md </a:t>
                      </a:r>
                      <a:r>
                        <a:rPr lang="pl-PL" sz="2000" b="0" dirty="0"/>
                        <a:t>przywraca stan śledzonego pliku do stanu początkowego (przed poczekalnią)</a:t>
                      </a:r>
                      <a:endParaRPr lang="pl-PL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154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log --oneline </a:t>
                      </a:r>
                      <a:r>
                        <a:rPr lang="pl-PL" sz="2000" b="0" dirty="0"/>
                        <a:t>wyświetlenie krótkiej listy zatwierdzonych zmian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398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log –ln </a:t>
                      </a:r>
                      <a:r>
                        <a:rPr lang="pl-PL" sz="2000" b="0" dirty="0"/>
                        <a:t>wyswietlenie listy zmian wraz z komentarzami</a:t>
                      </a:r>
                      <a:endParaRPr lang="pl-PL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0259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7610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61A51-0DAE-4A06-B7D7-66393C898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510" y="0"/>
            <a:ext cx="10894979" cy="963038"/>
          </a:xfrm>
        </p:spPr>
        <p:txBody>
          <a:bodyPr>
            <a:normAutofit/>
          </a:bodyPr>
          <a:lstStyle/>
          <a:p>
            <a:r>
              <a:rPr lang="pl-PL" sz="4400" dirty="0"/>
              <a:t>Cykl życia pliku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620D066-6B69-4BDB-969D-E4DDC07242D5}"/>
              </a:ext>
            </a:extLst>
          </p:cNvPr>
          <p:cNvSpPr/>
          <p:nvPr/>
        </p:nvSpPr>
        <p:spPr>
          <a:xfrm>
            <a:off x="325492" y="1587471"/>
            <a:ext cx="2607365" cy="111318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79D963-B697-4C66-8D34-87418FCFBBF0}"/>
              </a:ext>
            </a:extLst>
          </p:cNvPr>
          <p:cNvSpPr/>
          <p:nvPr/>
        </p:nvSpPr>
        <p:spPr>
          <a:xfrm>
            <a:off x="6324546" y="1612393"/>
            <a:ext cx="2607365" cy="11131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431BDD-6CA9-4F82-AFC9-624B6FD0EE4E}"/>
              </a:ext>
            </a:extLst>
          </p:cNvPr>
          <p:cNvSpPr/>
          <p:nvPr/>
        </p:nvSpPr>
        <p:spPr>
          <a:xfrm>
            <a:off x="3200472" y="1612393"/>
            <a:ext cx="2885654" cy="111318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C7C41E-07F0-4A28-BF19-5116D80E7243}"/>
              </a:ext>
            </a:extLst>
          </p:cNvPr>
          <p:cNvSpPr txBox="1"/>
          <p:nvPr/>
        </p:nvSpPr>
        <p:spPr>
          <a:xfrm>
            <a:off x="679159" y="1826011"/>
            <a:ext cx="19000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nieśledzony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F8AE192-20C5-45DF-B5BB-B018EA907865}"/>
              </a:ext>
            </a:extLst>
          </p:cNvPr>
          <p:cNvSpPr txBox="1"/>
          <p:nvPr/>
        </p:nvSpPr>
        <p:spPr>
          <a:xfrm>
            <a:off x="3215917" y="1848699"/>
            <a:ext cx="29552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niezmodyfikowany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B2644C-5AD7-47FD-B1CA-292BE23858D9}"/>
              </a:ext>
            </a:extLst>
          </p:cNvPr>
          <p:cNvSpPr txBox="1"/>
          <p:nvPr/>
        </p:nvSpPr>
        <p:spPr>
          <a:xfrm>
            <a:off x="6324551" y="1850784"/>
            <a:ext cx="2607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zmodyfikowany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D13B6D2-5610-4E8E-B727-BACA06D07C45}"/>
              </a:ext>
            </a:extLst>
          </p:cNvPr>
          <p:cNvCxnSpPr>
            <a:stCxn id="22" idx="2"/>
          </p:cNvCxnSpPr>
          <p:nvPr/>
        </p:nvCxnSpPr>
        <p:spPr>
          <a:xfrm flipH="1">
            <a:off x="1629173" y="2700654"/>
            <a:ext cx="2" cy="31109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8B983F3-C86B-49D4-924D-C4721F11EC12}"/>
              </a:ext>
            </a:extLst>
          </p:cNvPr>
          <p:cNvCxnSpPr/>
          <p:nvPr/>
        </p:nvCxnSpPr>
        <p:spPr>
          <a:xfrm flipH="1">
            <a:off x="4584755" y="2700654"/>
            <a:ext cx="2" cy="31109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7073A80-6846-4ACC-B655-19AD5A3E6504}"/>
              </a:ext>
            </a:extLst>
          </p:cNvPr>
          <p:cNvCxnSpPr/>
          <p:nvPr/>
        </p:nvCxnSpPr>
        <p:spPr>
          <a:xfrm flipH="1">
            <a:off x="10567778" y="2636118"/>
            <a:ext cx="2" cy="31109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6F9D3028-8E18-48DE-87D2-4E2C9AC8D646}"/>
              </a:ext>
            </a:extLst>
          </p:cNvPr>
          <p:cNvSpPr/>
          <p:nvPr/>
        </p:nvSpPr>
        <p:spPr>
          <a:xfrm>
            <a:off x="7581471" y="3086401"/>
            <a:ext cx="2946198" cy="576463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przechowaj</a:t>
            </a: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CF840500-E5F3-4462-9130-9084F2A3F0EA}"/>
              </a:ext>
            </a:extLst>
          </p:cNvPr>
          <p:cNvSpPr/>
          <p:nvPr/>
        </p:nvSpPr>
        <p:spPr>
          <a:xfrm>
            <a:off x="1650757" y="4191592"/>
            <a:ext cx="2893897" cy="576463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dodaj pliki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99476F1-20C9-4E4D-9EAF-ACBA5E76455F}"/>
              </a:ext>
            </a:extLst>
          </p:cNvPr>
          <p:cNvSpPr/>
          <p:nvPr/>
        </p:nvSpPr>
        <p:spPr>
          <a:xfrm>
            <a:off x="9199526" y="1612244"/>
            <a:ext cx="2607365" cy="111318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6FF6A69-9F00-4B81-85B1-FBC17BEB9EE5}"/>
              </a:ext>
            </a:extLst>
          </p:cNvPr>
          <p:cNvSpPr txBox="1"/>
          <p:nvPr/>
        </p:nvSpPr>
        <p:spPr>
          <a:xfrm>
            <a:off x="9199531" y="1850635"/>
            <a:ext cx="2607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w poczekalni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BFF9110-918B-4A2F-8217-14C1152BE0DB}"/>
              </a:ext>
            </a:extLst>
          </p:cNvPr>
          <p:cNvCxnSpPr/>
          <p:nvPr/>
        </p:nvCxnSpPr>
        <p:spPr>
          <a:xfrm flipH="1">
            <a:off x="7556216" y="2725427"/>
            <a:ext cx="2" cy="31109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D03F8BC8-FCD7-4FC8-9E8E-311FFB1E1689}"/>
              </a:ext>
            </a:extLst>
          </p:cNvPr>
          <p:cNvSpPr/>
          <p:nvPr/>
        </p:nvSpPr>
        <p:spPr>
          <a:xfrm>
            <a:off x="4597383" y="3649052"/>
            <a:ext cx="2971461" cy="576463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edytuj pliki</a:t>
            </a:r>
          </a:p>
        </p:txBody>
      </p:sp>
      <p:sp>
        <p:nvSpPr>
          <p:cNvPr id="37" name="Arrow: Left 36">
            <a:extLst>
              <a:ext uri="{FF2B5EF4-FFF2-40B4-BE49-F238E27FC236}">
                <a16:creationId xmlns:a16="http://schemas.microsoft.com/office/drawing/2014/main" id="{C8521BE0-DE78-4832-9048-D73EA48519C6}"/>
              </a:ext>
            </a:extLst>
          </p:cNvPr>
          <p:cNvSpPr/>
          <p:nvPr/>
        </p:nvSpPr>
        <p:spPr>
          <a:xfrm>
            <a:off x="1629173" y="5064579"/>
            <a:ext cx="2915481" cy="513529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usuń pliki</a:t>
            </a:r>
          </a:p>
        </p:txBody>
      </p:sp>
      <p:sp>
        <p:nvSpPr>
          <p:cNvPr id="38" name="Arrow: Left 37">
            <a:extLst>
              <a:ext uri="{FF2B5EF4-FFF2-40B4-BE49-F238E27FC236}">
                <a16:creationId xmlns:a16="http://schemas.microsoft.com/office/drawing/2014/main" id="{474876BB-5E09-4FBC-9D98-31A9766F2336}"/>
              </a:ext>
            </a:extLst>
          </p:cNvPr>
          <p:cNvSpPr/>
          <p:nvPr/>
        </p:nvSpPr>
        <p:spPr>
          <a:xfrm>
            <a:off x="4597383" y="5297204"/>
            <a:ext cx="5970395" cy="513529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commit</a:t>
            </a:r>
          </a:p>
        </p:txBody>
      </p:sp>
    </p:spTree>
    <p:extLst>
      <p:ext uri="{BB962C8B-B14F-4D97-AF65-F5344CB8AC3E}">
        <p14:creationId xmlns:p14="http://schemas.microsoft.com/office/powerpoint/2010/main" val="1061637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C3B8-1BAD-4FBE-A7F7-F47076E4C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26" y="0"/>
            <a:ext cx="10894979" cy="963038"/>
          </a:xfrm>
        </p:spPr>
        <p:txBody>
          <a:bodyPr>
            <a:normAutofit/>
          </a:bodyPr>
          <a:lstStyle/>
          <a:p>
            <a:r>
              <a:rPr lang="pl-PL" sz="4400" dirty="0"/>
              <a:t>Podstawowe polecenia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3F2785C-2488-457D-BFAD-5C2A933232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809892"/>
              </p:ext>
            </p:extLst>
          </p:nvPr>
        </p:nvGraphicFramePr>
        <p:xfrm>
          <a:off x="394426" y="1861820"/>
          <a:ext cx="10894978" cy="311929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894978">
                  <a:extLst>
                    <a:ext uri="{9D8B030D-6E8A-4147-A177-3AD203B41FA5}">
                      <a16:colId xmlns:a16="http://schemas.microsoft.com/office/drawing/2014/main" val="3383619008"/>
                    </a:ext>
                  </a:extLst>
                </a:gridCol>
              </a:tblGrid>
              <a:tr h="391104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commit -a  </a:t>
                      </a:r>
                      <a:r>
                        <a:rPr lang="pl-PL" sz="2000" dirty="0"/>
                        <a:t>zatwierdzenie zmian z pominięciem poczekalni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046771"/>
                  </a:ext>
                </a:extLst>
              </a:tr>
              <a:tr h="391104">
                <a:tc>
                  <a:txBody>
                    <a:bodyPr/>
                    <a:lstStyle/>
                    <a:p>
                      <a:r>
                        <a:rPr lang="pl-PL" sz="2000" b="1" dirty="0"/>
                        <a:t>git</a:t>
                      </a:r>
                      <a:r>
                        <a:rPr lang="pl-PL" sz="2000" dirty="0"/>
                        <a:t> </a:t>
                      </a:r>
                      <a:r>
                        <a:rPr lang="pl-PL" sz="2000" b="1" dirty="0"/>
                        <a:t>branch </a:t>
                      </a:r>
                      <a:r>
                        <a:rPr lang="pl-PL" sz="2000" b="0" dirty="0"/>
                        <a:t>wyświetlenie gałęzi lokalnych</a:t>
                      </a:r>
                      <a:endParaRPr lang="pl-PL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536979"/>
                  </a:ext>
                </a:extLst>
              </a:tr>
              <a:tr h="391104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branch &lt;nazwaBrancha&gt;  </a:t>
                      </a:r>
                      <a:r>
                        <a:rPr lang="pl-PL" sz="2000" b="0" dirty="0"/>
                        <a:t>stworzenie nowej gałęzi</a:t>
                      </a:r>
                      <a:endParaRPr lang="pl-PL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84180"/>
                  </a:ext>
                </a:extLst>
              </a:tr>
              <a:tr h="391104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branch –D &lt;branchName&gt; </a:t>
                      </a:r>
                      <a:r>
                        <a:rPr lang="pl-PL" sz="2000" b="0" dirty="0"/>
                        <a:t>usunięcie wskazanej gałęzi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417050"/>
                  </a:ext>
                </a:extLst>
              </a:tr>
              <a:tr h="391104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checkout &lt;branchName&gt; </a:t>
                      </a:r>
                      <a:r>
                        <a:rPr lang="pl-PL" sz="2000" dirty="0"/>
                        <a:t>zmiana bieżącej gałęzi na wskazaną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826223"/>
                  </a:ext>
                </a:extLst>
              </a:tr>
              <a:tr h="496243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checkout –b &lt;branchName&gt; </a:t>
                      </a:r>
                      <a:r>
                        <a:rPr lang="pl-PL" sz="2000" b="0" dirty="0"/>
                        <a:t>stworzenie nowej gałęzi i automatyczna zmiana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704961"/>
                  </a:ext>
                </a:extLst>
              </a:tr>
              <a:tr h="641849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merge &lt;branchName&gt; </a:t>
                      </a:r>
                      <a:r>
                        <a:rPr lang="pl-PL" sz="2000" b="0" dirty="0"/>
                        <a:t>przeniesienie zmian z jednego brancha na drugi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154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1313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95DB2-A0B5-43A9-BD28-06C4871D0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478" y="9939"/>
            <a:ext cx="10894979" cy="963038"/>
          </a:xfrm>
        </p:spPr>
        <p:txBody>
          <a:bodyPr>
            <a:normAutofit/>
          </a:bodyPr>
          <a:lstStyle/>
          <a:p>
            <a:r>
              <a:rPr lang="pl-PL" sz="4400" dirty="0"/>
              <a:t>Podstawowe polecenia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C5AD9D9-90C7-4457-8FDC-50F76C848D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198324"/>
              </p:ext>
            </p:extLst>
          </p:nvPr>
        </p:nvGraphicFramePr>
        <p:xfrm>
          <a:off x="248478" y="2044147"/>
          <a:ext cx="9591261" cy="198439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591261">
                  <a:extLst>
                    <a:ext uri="{9D8B030D-6E8A-4147-A177-3AD203B41FA5}">
                      <a16:colId xmlns:a16="http://schemas.microsoft.com/office/drawing/2014/main" val="3383619008"/>
                    </a:ext>
                  </a:extLst>
                </a:gridCol>
              </a:tblGrid>
              <a:tr h="488612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tag  </a:t>
                      </a:r>
                      <a:r>
                        <a:rPr lang="pl-PL" sz="2000" dirty="0"/>
                        <a:t>wyświetlenie tagów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046771"/>
                  </a:ext>
                </a:extLst>
              </a:tr>
              <a:tr h="518554">
                <a:tc>
                  <a:txBody>
                    <a:bodyPr/>
                    <a:lstStyle/>
                    <a:p>
                      <a:r>
                        <a:rPr lang="pl-PL" sz="2000" b="1" dirty="0"/>
                        <a:t>git</a:t>
                      </a:r>
                      <a:r>
                        <a:rPr lang="pl-PL" sz="2000" dirty="0"/>
                        <a:t> </a:t>
                      </a:r>
                      <a:r>
                        <a:rPr lang="pl-PL" sz="2000" b="1" dirty="0"/>
                        <a:t>tag add &lt;nazwaTaga&gt; [-m &lt;comment&gt;]  </a:t>
                      </a:r>
                      <a:r>
                        <a:rPr lang="pl-PL" sz="2000" b="0" dirty="0"/>
                        <a:t>stworzenie nowego taga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536979"/>
                  </a:ext>
                </a:extLst>
              </a:tr>
              <a:tr h="488612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tag &lt;nazwaTaga&gt; [-m &lt;comment&gt;]  </a:t>
                      </a:r>
                      <a:r>
                        <a:rPr lang="pl-PL" sz="2000" b="0" dirty="0"/>
                        <a:t>stworzenie nowego taga</a:t>
                      </a:r>
                      <a:endParaRPr lang="pl-PL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84180"/>
                  </a:ext>
                </a:extLst>
              </a:tr>
              <a:tr h="488612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tag –d &lt;nazwaTaga&gt; </a:t>
                      </a:r>
                      <a:r>
                        <a:rPr lang="pl-PL" sz="2000" b="0" dirty="0"/>
                        <a:t>usunięcie wskazanego taga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417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3789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28A1D-03AE-4FFE-B246-C9F8B3B70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70" y="278295"/>
            <a:ext cx="10894979" cy="963038"/>
          </a:xfrm>
        </p:spPr>
        <p:txBody>
          <a:bodyPr>
            <a:normAutofit fontScale="90000"/>
          </a:bodyPr>
          <a:lstStyle/>
          <a:p>
            <a:r>
              <a:rPr lang="pl-PL" sz="4900" dirty="0"/>
              <a:t>Podstawowe polecenia</a:t>
            </a:r>
            <a:br>
              <a:rPr lang="pl-PL" dirty="0"/>
            </a:br>
            <a:endParaRPr lang="pl-PL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1176A2-BB8C-4799-AF37-E3E211BDF1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40299"/>
              </p:ext>
            </p:extLst>
          </p:nvPr>
        </p:nvGraphicFramePr>
        <p:xfrm>
          <a:off x="347870" y="1632638"/>
          <a:ext cx="10785648" cy="359272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5648">
                  <a:extLst>
                    <a:ext uri="{9D8B030D-6E8A-4147-A177-3AD203B41FA5}">
                      <a16:colId xmlns:a16="http://schemas.microsoft.com/office/drawing/2014/main" val="3383619008"/>
                    </a:ext>
                  </a:extLst>
                </a:gridCol>
              </a:tblGrid>
              <a:tr h="556593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remote add &lt;nazwaRepo&gt;&lt;URL&gt; </a:t>
                      </a:r>
                      <a:r>
                        <a:rPr lang="pl-PL" sz="2000" b="0" dirty="0"/>
                        <a:t>dodanie adresu repozytorium zdalnego i nazwy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046771"/>
                  </a:ext>
                </a:extLst>
              </a:tr>
              <a:tr h="439395">
                <a:tc>
                  <a:txBody>
                    <a:bodyPr/>
                    <a:lstStyle/>
                    <a:p>
                      <a:r>
                        <a:rPr lang="pl-PL" sz="2000" b="1" dirty="0"/>
                        <a:t>git</a:t>
                      </a:r>
                      <a:r>
                        <a:rPr lang="pl-PL" sz="2000" dirty="0"/>
                        <a:t> </a:t>
                      </a:r>
                      <a:r>
                        <a:rPr lang="pl-PL" sz="2000" b="1" dirty="0"/>
                        <a:t>remote –v </a:t>
                      </a:r>
                      <a:r>
                        <a:rPr lang="pl-PL" sz="2000" b="0" dirty="0"/>
                        <a:t>wyświetlenie listy repozytoriów</a:t>
                      </a:r>
                      <a:endParaRPr lang="pl-PL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536979"/>
                  </a:ext>
                </a:extLst>
              </a:tr>
              <a:tr h="439395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branch -r </a:t>
                      </a:r>
                      <a:r>
                        <a:rPr lang="pl-PL" sz="2000" b="0" dirty="0"/>
                        <a:t> wyświetlenie gałęzi lokalnych i w repozytorium</a:t>
                      </a:r>
                      <a:endParaRPr lang="pl-PL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84180"/>
                  </a:ext>
                </a:extLst>
              </a:tr>
              <a:tr h="512688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push &lt;nazwaRepo&gt;&lt;nazwaBrancha&gt; </a:t>
                      </a:r>
                      <a:r>
                        <a:rPr lang="pl-PL" sz="2000" b="0" dirty="0"/>
                        <a:t>wypchnięcie zmian do wskazanego repozytorium i brancha</a:t>
                      </a:r>
                      <a:endParaRPr lang="pl-P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417050"/>
                  </a:ext>
                </a:extLst>
              </a:tr>
              <a:tr h="439395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fetch [nazwaRepo] </a:t>
                      </a:r>
                      <a:r>
                        <a:rPr lang="pl-PL" sz="2000" b="0" dirty="0"/>
                        <a:t>pobranie zmian ze zdalnego repozytorium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826223"/>
                  </a:ext>
                </a:extLst>
              </a:tr>
              <a:tr h="439395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merge &lt;nazwaRepo&gt;/&lt;nazwaBrancha&gt;&lt;lokalBranch&gt; </a:t>
                      </a:r>
                      <a:endParaRPr lang="pl-P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704961"/>
                  </a:ext>
                </a:extLst>
              </a:tr>
              <a:tr h="765863">
                <a:tc>
                  <a:txBody>
                    <a:bodyPr/>
                    <a:lstStyle/>
                    <a:p>
                      <a:r>
                        <a:rPr lang="pl-PL" sz="2000" b="1" dirty="0"/>
                        <a:t>git pull &lt;nazwaRepo&gt;&lt;nazwaBrancha&gt; </a:t>
                      </a:r>
                      <a:r>
                        <a:rPr lang="pl-PL" sz="2000" b="0" dirty="0"/>
                        <a:t>pobranie zmian ze wskazanego repozytorium do wybranego             brancha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5603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9948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7E8843B-DE17-4A8C-BB9E-60EF09148C02}"/>
              </a:ext>
            </a:extLst>
          </p:cNvPr>
          <p:cNvSpPr/>
          <p:nvPr/>
        </p:nvSpPr>
        <p:spPr>
          <a:xfrm>
            <a:off x="2660373" y="1624905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l-PL" sz="6600" dirty="0"/>
              <a:t>Czym jest system kontroli wersji?</a:t>
            </a:r>
          </a:p>
          <a:p>
            <a:pPr algn="ctr"/>
            <a:r>
              <a:rPr lang="pl-PL" sz="6600" dirty="0"/>
              <a:t>VCS?</a:t>
            </a:r>
          </a:p>
        </p:txBody>
      </p:sp>
    </p:spTree>
    <p:extLst>
      <p:ext uri="{BB962C8B-B14F-4D97-AF65-F5344CB8AC3E}">
        <p14:creationId xmlns:p14="http://schemas.microsoft.com/office/powerpoint/2010/main" val="1969075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6DBD1-6BA1-4BF8-9478-E028BA10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Lokalne systemy kontroli wersji</a:t>
            </a:r>
            <a:br>
              <a:rPr lang="pl-PL" dirty="0"/>
            </a:br>
            <a:r>
              <a:rPr lang="pl-PL" sz="2000" dirty="0">
                <a:solidFill>
                  <a:schemeClr val="accent1">
                    <a:lumMod val="75000"/>
                  </a:schemeClr>
                </a:solidFill>
              </a:rPr>
              <a:t>rcs</a:t>
            </a:r>
            <a:endParaRPr lang="pl-PL" dirty="0"/>
          </a:p>
        </p:txBody>
      </p:sp>
      <p:pic>
        <p:nvPicPr>
          <p:cNvPr id="3" name="Picture 2" descr="https://git-scm.com/figures/18333fig0101-tn.png">
            <a:extLst>
              <a:ext uri="{FF2B5EF4-FFF2-40B4-BE49-F238E27FC236}">
                <a16:creationId xmlns:a16="http://schemas.microsoft.com/office/drawing/2014/main" id="{BB10270C-124B-45DA-81B3-7D45B2587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539" y="1348409"/>
            <a:ext cx="6331225" cy="463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82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7B5A7-2FE0-4B48-A600-BD7ABC983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Scentralizowane systemy kontroli wersji – CVCS</a:t>
            </a:r>
            <a:br>
              <a:rPr lang="pl-PL" dirty="0"/>
            </a:br>
            <a:r>
              <a:rPr lang="pl-PL" sz="2000" dirty="0">
                <a:solidFill>
                  <a:schemeClr val="accent1">
                    <a:lumMod val="75000"/>
                  </a:schemeClr>
                </a:solidFill>
              </a:rPr>
              <a:t>SVN, Subversion</a:t>
            </a:r>
            <a:endParaRPr lang="pl-PL" dirty="0"/>
          </a:p>
        </p:txBody>
      </p:sp>
      <p:pic>
        <p:nvPicPr>
          <p:cNvPr id="3" name="Picture 2" descr="https://git-scm.com/figures/18333fig0102-tn.png">
            <a:extLst>
              <a:ext uri="{FF2B5EF4-FFF2-40B4-BE49-F238E27FC236}">
                <a16:creationId xmlns:a16="http://schemas.microsoft.com/office/drawing/2014/main" id="{249CCDC0-F7F0-4076-B163-3324ADD53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863" y="1045267"/>
            <a:ext cx="6113753" cy="497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78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A720C-00B1-4D5C-96DF-70AD04D3B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Rozproszone systemy kontroli wersji – DVCS</a:t>
            </a:r>
            <a:br>
              <a:rPr lang="pl-PL" dirty="0"/>
            </a:br>
            <a:r>
              <a:rPr lang="pl-PL" sz="2000" dirty="0">
                <a:solidFill>
                  <a:schemeClr val="accent1">
                    <a:lumMod val="75000"/>
                  </a:schemeClr>
                </a:solidFill>
              </a:rPr>
              <a:t>GIT, Mercurial</a:t>
            </a:r>
            <a:endParaRPr lang="pl-PL" dirty="0"/>
          </a:p>
        </p:txBody>
      </p:sp>
      <p:pic>
        <p:nvPicPr>
          <p:cNvPr id="3" name="Picture 2" descr="https://git-scm.com/figures/18333fig0103-tn.png">
            <a:extLst>
              <a:ext uri="{FF2B5EF4-FFF2-40B4-BE49-F238E27FC236}">
                <a16:creationId xmlns:a16="http://schemas.microsoft.com/office/drawing/2014/main" id="{94D9BAF4-4376-4683-B08C-3E0872A9B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983" y="963037"/>
            <a:ext cx="4762500" cy="536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7666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47DE7-FFD8-437F-9A1A-0D8837F64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510" y="0"/>
            <a:ext cx="10894979" cy="963038"/>
          </a:xfrm>
        </p:spPr>
        <p:txBody>
          <a:bodyPr>
            <a:normAutofit/>
          </a:bodyPr>
          <a:lstStyle/>
          <a:p>
            <a:r>
              <a:rPr lang="pl-PL" sz="4400" dirty="0"/>
              <a:t>Czym jest GIT?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804B53-6013-4C14-B48B-407C13957736}"/>
              </a:ext>
            </a:extLst>
          </p:cNvPr>
          <p:cNvSpPr/>
          <p:nvPr/>
        </p:nvSpPr>
        <p:spPr>
          <a:xfrm>
            <a:off x="553277" y="1812525"/>
            <a:ext cx="10894979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dirty="0"/>
              <a:t>DVCS – rozproszony system kontroli wersji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dirty="0"/>
              <a:t>Stworzony przez Linusa Torvaldsa na potrzeby Linuksa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dirty="0"/>
              <a:t>Oparty na 5 głownych założeniach: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400" dirty="0"/>
              <a:t>Szybkość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400" dirty="0"/>
              <a:t>Prosta konstrukcja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400" dirty="0"/>
              <a:t>Mocne wsparcie dla rozwoju nieliniowego (branche)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400" dirty="0"/>
              <a:t>Pełne rozproszenie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400" dirty="0"/>
              <a:t>Wydajność przy obsłudze dużych projektów</a:t>
            </a:r>
          </a:p>
        </p:txBody>
      </p:sp>
    </p:spTree>
    <p:extLst>
      <p:ext uri="{BB962C8B-B14F-4D97-AF65-F5344CB8AC3E}">
        <p14:creationId xmlns:p14="http://schemas.microsoft.com/office/powerpoint/2010/main" val="2275933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9F8E1-485C-4E22-9CF1-9D0C9AC2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510" y="86129"/>
            <a:ext cx="10894979" cy="924341"/>
          </a:xfrm>
        </p:spPr>
        <p:txBody>
          <a:bodyPr>
            <a:noAutofit/>
          </a:bodyPr>
          <a:lstStyle/>
          <a:p>
            <a:r>
              <a:rPr lang="pl-PL" sz="3600" dirty="0"/>
              <a:t>Trzy stanu pliku –</a:t>
            </a:r>
            <a:br>
              <a:rPr lang="pl-PL" sz="3600" dirty="0"/>
            </a:br>
            <a:r>
              <a:rPr lang="pl-PL" sz="3600" dirty="0"/>
              <a:t>zatwierdzony, zmodyfikowany, śledzony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55B75C-1B7C-47F4-B2DC-5ECD10A570F7}"/>
              </a:ext>
            </a:extLst>
          </p:cNvPr>
          <p:cNvSpPr/>
          <p:nvPr/>
        </p:nvSpPr>
        <p:spPr>
          <a:xfrm>
            <a:off x="1465985" y="1484243"/>
            <a:ext cx="2607365" cy="111318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90FC560-3B99-444F-8784-BA4B448811D1}"/>
              </a:ext>
            </a:extLst>
          </p:cNvPr>
          <p:cNvSpPr/>
          <p:nvPr/>
        </p:nvSpPr>
        <p:spPr>
          <a:xfrm>
            <a:off x="8337237" y="1484242"/>
            <a:ext cx="2607365" cy="11131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08D388-1AE3-4FFC-9A83-65F4BD4A28B5}"/>
              </a:ext>
            </a:extLst>
          </p:cNvPr>
          <p:cNvSpPr/>
          <p:nvPr/>
        </p:nvSpPr>
        <p:spPr>
          <a:xfrm>
            <a:off x="4901612" y="1484242"/>
            <a:ext cx="2607366" cy="111318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D67B07-B181-4C23-AD41-0D94B159BADB}"/>
              </a:ext>
            </a:extLst>
          </p:cNvPr>
          <p:cNvSpPr txBox="1"/>
          <p:nvPr/>
        </p:nvSpPr>
        <p:spPr>
          <a:xfrm>
            <a:off x="1914901" y="1625334"/>
            <a:ext cx="1709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katalog roboczy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56632-8387-4044-B132-225718A1E564}"/>
              </a:ext>
            </a:extLst>
          </p:cNvPr>
          <p:cNvSpPr txBox="1"/>
          <p:nvPr/>
        </p:nvSpPr>
        <p:spPr>
          <a:xfrm>
            <a:off x="4901612" y="1809999"/>
            <a:ext cx="2607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przechowalnia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48F422-D54F-4C9B-97D6-A6BA79D97D15}"/>
              </a:ext>
            </a:extLst>
          </p:cNvPr>
          <p:cNvSpPr txBox="1"/>
          <p:nvPr/>
        </p:nvSpPr>
        <p:spPr>
          <a:xfrm>
            <a:off x="8511999" y="1809998"/>
            <a:ext cx="2257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katalog GIT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94F8EA-98AA-41C4-804B-B82AB6DC0BAF}"/>
              </a:ext>
            </a:extLst>
          </p:cNvPr>
          <p:cNvCxnSpPr>
            <a:stCxn id="17" idx="2"/>
          </p:cNvCxnSpPr>
          <p:nvPr/>
        </p:nvCxnSpPr>
        <p:spPr>
          <a:xfrm flipH="1">
            <a:off x="2769666" y="2597426"/>
            <a:ext cx="2" cy="31109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63D00A-800B-4536-867A-3E179757CBC9}"/>
              </a:ext>
            </a:extLst>
          </p:cNvPr>
          <p:cNvCxnSpPr/>
          <p:nvPr/>
        </p:nvCxnSpPr>
        <p:spPr>
          <a:xfrm flipH="1">
            <a:off x="6249226" y="2597426"/>
            <a:ext cx="2" cy="31109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D5EE642-63D6-42FC-B746-5C57FC7BB87D}"/>
              </a:ext>
            </a:extLst>
          </p:cNvPr>
          <p:cNvCxnSpPr/>
          <p:nvPr/>
        </p:nvCxnSpPr>
        <p:spPr>
          <a:xfrm flipH="1">
            <a:off x="9640917" y="2597419"/>
            <a:ext cx="2" cy="31109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FC43E392-2E9F-4C84-9990-6C9196CDBE49}"/>
              </a:ext>
            </a:extLst>
          </p:cNvPr>
          <p:cNvSpPr/>
          <p:nvPr/>
        </p:nvSpPr>
        <p:spPr>
          <a:xfrm>
            <a:off x="6249203" y="5131904"/>
            <a:ext cx="3391684" cy="576463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commit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0F82C354-8097-465A-9A1B-6DB956C5F709}"/>
              </a:ext>
            </a:extLst>
          </p:cNvPr>
          <p:cNvSpPr/>
          <p:nvPr/>
        </p:nvSpPr>
        <p:spPr>
          <a:xfrm>
            <a:off x="2769656" y="4449417"/>
            <a:ext cx="3391684" cy="576463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przechowaj pliki</a:t>
            </a:r>
          </a:p>
        </p:txBody>
      </p:sp>
      <p:sp>
        <p:nvSpPr>
          <p:cNvPr id="28" name="Arrow: Left 27">
            <a:extLst>
              <a:ext uri="{FF2B5EF4-FFF2-40B4-BE49-F238E27FC236}">
                <a16:creationId xmlns:a16="http://schemas.microsoft.com/office/drawing/2014/main" id="{550455B9-58EA-4DBE-B435-5DDC702DCB14}"/>
              </a:ext>
            </a:extLst>
          </p:cNvPr>
          <p:cNvSpPr/>
          <p:nvPr/>
        </p:nvSpPr>
        <p:spPr>
          <a:xfrm>
            <a:off x="2769656" y="3157328"/>
            <a:ext cx="6871231" cy="576463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checkout projektu</a:t>
            </a:r>
          </a:p>
        </p:txBody>
      </p:sp>
    </p:spTree>
    <p:extLst>
      <p:ext uri="{BB962C8B-B14F-4D97-AF65-F5344CB8AC3E}">
        <p14:creationId xmlns:p14="http://schemas.microsoft.com/office/powerpoint/2010/main" val="1512441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11DBE-D1BF-459C-B057-4A81DC4D8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29817"/>
            <a:ext cx="10894979" cy="963038"/>
          </a:xfrm>
        </p:spPr>
        <p:txBody>
          <a:bodyPr>
            <a:normAutofit/>
          </a:bodyPr>
          <a:lstStyle/>
          <a:p>
            <a:r>
              <a:rPr lang="pl-PL" sz="4400" dirty="0"/>
              <a:t>Najważniejsze pojęcia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41C31F-E1BD-4EF7-AC5E-0CD10B87411B}"/>
              </a:ext>
            </a:extLst>
          </p:cNvPr>
          <p:cNvSpPr/>
          <p:nvPr/>
        </p:nvSpPr>
        <p:spPr>
          <a:xfrm>
            <a:off x="516835" y="2284129"/>
            <a:ext cx="1110200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b="1" dirty="0"/>
              <a:t>Branch</a:t>
            </a:r>
            <a:r>
              <a:rPr lang="pl-PL" sz="2800" dirty="0"/>
              <a:t> – kopia robocza/gałąź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b="1" dirty="0"/>
              <a:t>Master/trunk </a:t>
            </a:r>
            <a:r>
              <a:rPr lang="pl-PL" sz="2800" dirty="0"/>
              <a:t>– kopia deweloperska – działająca (stabilna) wersja kodu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b="1" dirty="0"/>
              <a:t>Tag</a:t>
            </a:r>
            <a:r>
              <a:rPr lang="pl-PL" sz="2800" dirty="0"/>
              <a:t> – kopia warta oznaczenia, najczęściej po osiągnięciu jakiegoś ważnego założenia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b="1" dirty="0"/>
              <a:t>Merge</a:t>
            </a:r>
            <a:r>
              <a:rPr lang="pl-PL" sz="2800" dirty="0"/>
              <a:t> przeniesienie zmian z jednej kopii do drugiej kopii (mogą wystąpić konfilkty)</a:t>
            </a:r>
          </a:p>
        </p:txBody>
      </p:sp>
    </p:spTree>
    <p:extLst>
      <p:ext uri="{BB962C8B-B14F-4D97-AF65-F5344CB8AC3E}">
        <p14:creationId xmlns:p14="http://schemas.microsoft.com/office/powerpoint/2010/main" val="1555020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94BE0-14DE-4DCC-95C4-201F8635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510" y="49696"/>
            <a:ext cx="10894979" cy="963038"/>
          </a:xfrm>
        </p:spPr>
        <p:txBody>
          <a:bodyPr>
            <a:normAutofit/>
          </a:bodyPr>
          <a:lstStyle/>
          <a:p>
            <a:r>
              <a:rPr lang="pl-PL" sz="4400" dirty="0"/>
              <a:t>Konfiguracja GIT’a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7020C3-999A-469F-8996-4E7AC1C1D1F9}"/>
              </a:ext>
            </a:extLst>
          </p:cNvPr>
          <p:cNvSpPr/>
          <p:nvPr/>
        </p:nvSpPr>
        <p:spPr>
          <a:xfrm>
            <a:off x="648510" y="1758652"/>
            <a:ext cx="1076161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b="1" dirty="0"/>
              <a:t>Systemowa</a:t>
            </a:r>
            <a:r>
              <a:rPr lang="pl-PL" sz="2800" dirty="0"/>
              <a:t> – dla całego sysytemu ( w tym dla każdego użytkownika systemu) ustalona jest jedna konfiguracja</a:t>
            </a:r>
          </a:p>
          <a:p>
            <a:r>
              <a:rPr lang="pl-PL" sz="2800" dirty="0"/>
              <a:t>     /etc/gitkonfig</a:t>
            </a:r>
          </a:p>
          <a:p>
            <a:r>
              <a:rPr lang="pl-PL" sz="2800" dirty="0"/>
              <a:t>     C:\Program Files\Git\etc\gitconfig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b="1" dirty="0"/>
              <a:t>Globalna</a:t>
            </a:r>
            <a:r>
              <a:rPr lang="pl-PL" sz="2800" dirty="0"/>
              <a:t> – dla jednego wybranego użytkownika systemu</a:t>
            </a:r>
          </a:p>
          <a:p>
            <a:r>
              <a:rPr lang="pl-PL" sz="2800" dirty="0"/>
              <a:t>     ~/.gitconfig</a:t>
            </a:r>
          </a:p>
          <a:p>
            <a:r>
              <a:rPr lang="pl-PL" sz="2800" dirty="0"/>
              <a:t>     C:\Users\&lt;name&gt;\.gitconfig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800" b="1" dirty="0"/>
              <a:t>Projektowa</a:t>
            </a:r>
            <a:r>
              <a:rPr lang="pl-PL" sz="2800" dirty="0"/>
              <a:t> – dla wybranego projektu</a:t>
            </a:r>
          </a:p>
          <a:p>
            <a:r>
              <a:rPr lang="pl-PL" sz="2800" dirty="0"/>
              <a:t>     .git/config dla każdego repozytorium</a:t>
            </a:r>
          </a:p>
        </p:txBody>
      </p:sp>
    </p:spTree>
    <p:extLst>
      <p:ext uri="{BB962C8B-B14F-4D97-AF65-F5344CB8AC3E}">
        <p14:creationId xmlns:p14="http://schemas.microsoft.com/office/powerpoint/2010/main" val="2894005635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sdacademy.pl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dacademy" id="{67893016-66CC-4482-A66D-1B54E2F35FCD}" vid="{1650B47F-78C2-4EEF-8853-D723D0A5DEA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</TotalTime>
  <Words>583</Words>
  <Application>Microsoft Office PowerPoint</Application>
  <PresentationFormat>Widescreen</PresentationFormat>
  <Paragraphs>90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Arial Unicode MS</vt:lpstr>
      <vt:lpstr>Calibri</vt:lpstr>
      <vt:lpstr>Calibri Light</vt:lpstr>
      <vt:lpstr>Geometr212 BkCn BT</vt:lpstr>
      <vt:lpstr>Motyw sdacademy.pl</vt:lpstr>
      <vt:lpstr>Systemy kontroli wersji - GIT</vt:lpstr>
      <vt:lpstr>PowerPoint Presentation</vt:lpstr>
      <vt:lpstr>Lokalne systemy kontroli wersji rcs</vt:lpstr>
      <vt:lpstr>Scentralizowane systemy kontroli wersji – CVCS SVN, Subversion</vt:lpstr>
      <vt:lpstr>Rozproszone systemy kontroli wersji – DVCS GIT, Mercurial</vt:lpstr>
      <vt:lpstr>Czym jest GIT?</vt:lpstr>
      <vt:lpstr>Trzy stanu pliku – zatwierdzony, zmodyfikowany, śledzony</vt:lpstr>
      <vt:lpstr>Najważniejsze pojęcia</vt:lpstr>
      <vt:lpstr>Konfiguracja GIT’a</vt:lpstr>
      <vt:lpstr>Konfiguracja globalna</vt:lpstr>
      <vt:lpstr>Szukanie pomocy</vt:lpstr>
      <vt:lpstr>Podstawowe polecenia</vt:lpstr>
      <vt:lpstr>Cykl życia pliku</vt:lpstr>
      <vt:lpstr>Podstawowe polecenia</vt:lpstr>
      <vt:lpstr>Podstawowe polecenia</vt:lpstr>
      <vt:lpstr>Podstawowe polecenia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Rudzka, Karolina</dc:creator>
  <cp:lastModifiedBy>Rudzka, Karolina</cp:lastModifiedBy>
  <cp:revision>18</cp:revision>
  <dcterms:created xsi:type="dcterms:W3CDTF">2019-01-20T13:39:38Z</dcterms:created>
  <dcterms:modified xsi:type="dcterms:W3CDTF">2019-01-25T20:35:13Z</dcterms:modified>
</cp:coreProperties>
</file>

<file path=docProps/thumbnail.jpeg>
</file>